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7"/>
  </p:notesMasterIdLst>
  <p:sldIdLst>
    <p:sldId id="256" r:id="rId2"/>
    <p:sldId id="257" r:id="rId3"/>
    <p:sldId id="258" r:id="rId4"/>
    <p:sldId id="259" r:id="rId5"/>
    <p:sldId id="260" r:id="rId6"/>
    <p:sldId id="261" r:id="rId7"/>
    <p:sldId id="262" r:id="rId8"/>
    <p:sldId id="265" r:id="rId9"/>
    <p:sldId id="266" r:id="rId10"/>
    <p:sldId id="267" r:id="rId11"/>
    <p:sldId id="268" r:id="rId12"/>
    <p:sldId id="270" r:id="rId13"/>
    <p:sldId id="271" r:id="rId14"/>
    <p:sldId id="280" r:id="rId15"/>
    <p:sldId id="274" r:id="rId16"/>
    <p:sldId id="275" r:id="rId17"/>
    <p:sldId id="276" r:id="rId18"/>
    <p:sldId id="277" r:id="rId19"/>
    <p:sldId id="278" r:id="rId20"/>
    <p:sldId id="279" r:id="rId21"/>
    <p:sldId id="281" r:id="rId22"/>
    <p:sldId id="282" r:id="rId23"/>
    <p:sldId id="283" r:id="rId24"/>
    <p:sldId id="284" r:id="rId25"/>
    <p:sldId id="285" r:id="rId26"/>
  </p:sldIdLst>
  <p:sldSz cx="12192000" cy="6858000"/>
  <p:notesSz cx="6858000" cy="9144000"/>
  <p:defaultTextStyle>
    <a:defPPr>
      <a:defRPr lang="es-A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9" d="100"/>
          <a:sy n="109" d="100"/>
        </p:scale>
        <p:origin x="63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AR"/>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3A94B5-EB5F-41BF-A1E1-3DA6DB05EE3C}" type="datetimeFigureOut">
              <a:rPr lang="es-AR" smtClean="0"/>
              <a:t>4/4/2024</a:t>
            </a:fld>
            <a:endParaRPr lang="es-AR"/>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AR"/>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AR"/>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82E7FB7-08F0-4AD2-90F9-49D6AE22F4EF}" type="slidenum">
              <a:rPr lang="es-AR" smtClean="0"/>
              <a:t>‹Nº›</a:t>
            </a:fld>
            <a:endParaRPr lang="es-AR"/>
          </a:p>
        </p:txBody>
      </p:sp>
    </p:spTree>
    <p:extLst>
      <p:ext uri="{BB962C8B-B14F-4D97-AF65-F5344CB8AC3E}">
        <p14:creationId xmlns:p14="http://schemas.microsoft.com/office/powerpoint/2010/main" val="8422371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5"/>
          </p:nvPr>
        </p:nvSpPr>
        <p:spPr/>
        <p:txBody>
          <a:bodyPr/>
          <a:lstStyle/>
          <a:p>
            <a:fld id="{382E7FB7-08F0-4AD2-90F9-49D6AE22F4EF}" type="slidenum">
              <a:rPr lang="es-AR" smtClean="0"/>
              <a:t>1</a:t>
            </a:fld>
            <a:endParaRPr lang="es-AR"/>
          </a:p>
        </p:txBody>
      </p:sp>
    </p:spTree>
    <p:extLst>
      <p:ext uri="{BB962C8B-B14F-4D97-AF65-F5344CB8AC3E}">
        <p14:creationId xmlns:p14="http://schemas.microsoft.com/office/powerpoint/2010/main" val="30944772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5"/>
          </p:nvPr>
        </p:nvSpPr>
        <p:spPr/>
        <p:txBody>
          <a:bodyPr/>
          <a:lstStyle/>
          <a:p>
            <a:fld id="{382E7FB7-08F0-4AD2-90F9-49D6AE22F4EF}" type="slidenum">
              <a:rPr lang="es-AR" smtClean="0"/>
              <a:t>3</a:t>
            </a:fld>
            <a:endParaRPr lang="es-AR"/>
          </a:p>
        </p:txBody>
      </p:sp>
    </p:spTree>
    <p:extLst>
      <p:ext uri="{BB962C8B-B14F-4D97-AF65-F5344CB8AC3E}">
        <p14:creationId xmlns:p14="http://schemas.microsoft.com/office/powerpoint/2010/main" val="14402249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MX" dirty="0"/>
              <a:t>Spearman</a:t>
            </a:r>
            <a:r>
              <a:rPr lang="es-AR" dirty="0"/>
              <a:t>: Capacidad para resolver problemas y crear nuevos contenidos.</a:t>
            </a:r>
          </a:p>
          <a:p>
            <a:pPr marL="0" marR="0" lvl="0" indent="0" algn="l" defTabSz="914400" rtl="0" eaLnBrk="1" fontAlgn="auto" latinLnBrk="0" hangingPunct="1">
              <a:lnSpc>
                <a:spcPct val="100000"/>
              </a:lnSpc>
              <a:spcBef>
                <a:spcPts val="0"/>
              </a:spcBef>
              <a:spcAft>
                <a:spcPts val="0"/>
              </a:spcAft>
              <a:buClrTx/>
              <a:buSzTx/>
              <a:buFontTx/>
              <a:buNone/>
              <a:tabLst/>
              <a:defRPr/>
            </a:pPr>
            <a:r>
              <a:rPr lang="es-AR" dirty="0"/>
              <a:t>Humphreys: Conjunto de habilidades para adaptarse al entorno.</a:t>
            </a:r>
          </a:p>
        </p:txBody>
      </p:sp>
      <p:sp>
        <p:nvSpPr>
          <p:cNvPr id="4" name="Marcador de número de diapositiva 3"/>
          <p:cNvSpPr>
            <a:spLocks noGrp="1"/>
          </p:cNvSpPr>
          <p:nvPr>
            <p:ph type="sldNum" sz="quarter" idx="5"/>
          </p:nvPr>
        </p:nvSpPr>
        <p:spPr/>
        <p:txBody>
          <a:bodyPr/>
          <a:lstStyle/>
          <a:p>
            <a:fld id="{382E7FB7-08F0-4AD2-90F9-49D6AE22F4EF}" type="slidenum">
              <a:rPr lang="es-AR" smtClean="0"/>
              <a:t>4</a:t>
            </a:fld>
            <a:endParaRPr lang="es-AR"/>
          </a:p>
        </p:txBody>
      </p:sp>
    </p:spTree>
    <p:extLst>
      <p:ext uri="{BB962C8B-B14F-4D97-AF65-F5344CB8AC3E}">
        <p14:creationId xmlns:p14="http://schemas.microsoft.com/office/powerpoint/2010/main" val="35116702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err="1"/>
              <a:t>Algnas</a:t>
            </a:r>
            <a:r>
              <a:rPr lang="es-MX" dirty="0"/>
              <a:t> de las tecnologías son: Machine Learning, Redes neuronales, Procesamiento del lenguaje natural( capacidad de entender, interpretar y generar lenguaje humano), visión por computadora(sistemas que pueden interpretar y comprender el contenido visual)</a:t>
            </a:r>
            <a:endParaRPr lang="es-AR" dirty="0"/>
          </a:p>
        </p:txBody>
      </p:sp>
      <p:sp>
        <p:nvSpPr>
          <p:cNvPr id="4" name="Marcador de número de diapositiva 3"/>
          <p:cNvSpPr>
            <a:spLocks noGrp="1"/>
          </p:cNvSpPr>
          <p:nvPr>
            <p:ph type="sldNum" sz="quarter" idx="5"/>
          </p:nvPr>
        </p:nvSpPr>
        <p:spPr/>
        <p:txBody>
          <a:bodyPr/>
          <a:lstStyle/>
          <a:p>
            <a:fld id="{382E7FB7-08F0-4AD2-90F9-49D6AE22F4EF}" type="slidenum">
              <a:rPr lang="es-AR" smtClean="0"/>
              <a:t>6</a:t>
            </a:fld>
            <a:endParaRPr lang="es-AR"/>
          </a:p>
        </p:txBody>
      </p:sp>
    </p:spTree>
    <p:extLst>
      <p:ext uri="{BB962C8B-B14F-4D97-AF65-F5344CB8AC3E}">
        <p14:creationId xmlns:p14="http://schemas.microsoft.com/office/powerpoint/2010/main" val="1488757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1950: Alan Turing propuso una prueba para determinar si una maquina puede tener un comportamiento inteligente como un ser humano. La prueba de Turing CAPCHA.</a:t>
            </a:r>
          </a:p>
          <a:p>
            <a:r>
              <a:rPr lang="es-MX" dirty="0"/>
              <a:t>1952: Arthur samuel crea un software capaz de aprender a jugar al ajedrez de forma autónoma.</a:t>
            </a:r>
          </a:p>
          <a:p>
            <a:r>
              <a:rPr lang="es-MX" dirty="0"/>
              <a:t>1956: se acuña el termino IA por John McCarthy, marcando el inicio del campo de IA. Ese mismo año se llevo a cabo una conferencia para explorar el potencial de las maquinas para tener comportamientos </a:t>
            </a:r>
            <a:r>
              <a:rPr lang="es-MX" dirty="0" err="1"/>
              <a:t>inteligntes</a:t>
            </a:r>
            <a:r>
              <a:rPr lang="es-MX" dirty="0"/>
              <a:t>.</a:t>
            </a:r>
          </a:p>
          <a:p>
            <a:r>
              <a:rPr lang="es-MX" dirty="0"/>
              <a:t>1959: Se acuño el termino </a:t>
            </a:r>
            <a:r>
              <a:rPr lang="es-MX" dirty="0" err="1"/>
              <a:t>MachineLearning</a:t>
            </a:r>
            <a:r>
              <a:rPr lang="es-MX" dirty="0"/>
              <a:t> (Arthur samuel) también se fundo el MIT Artificial Intelligence Project en el MIT.</a:t>
            </a:r>
          </a:p>
          <a:p>
            <a:r>
              <a:rPr lang="es-MX" dirty="0"/>
              <a:t>1963: Se crea el primer laboratorio de IA en la universidad de Stanford por medio de John McCarthy.</a:t>
            </a:r>
            <a:endParaRPr lang="es-AR" dirty="0"/>
          </a:p>
        </p:txBody>
      </p:sp>
      <p:sp>
        <p:nvSpPr>
          <p:cNvPr id="4" name="Marcador de número de diapositiva 3"/>
          <p:cNvSpPr>
            <a:spLocks noGrp="1"/>
          </p:cNvSpPr>
          <p:nvPr>
            <p:ph type="sldNum" sz="quarter" idx="5"/>
          </p:nvPr>
        </p:nvSpPr>
        <p:spPr/>
        <p:txBody>
          <a:bodyPr/>
          <a:lstStyle/>
          <a:p>
            <a:fld id="{382E7FB7-08F0-4AD2-90F9-49D6AE22F4EF}" type="slidenum">
              <a:rPr lang="es-AR" smtClean="0"/>
              <a:t>7</a:t>
            </a:fld>
            <a:endParaRPr lang="es-AR"/>
          </a:p>
        </p:txBody>
      </p:sp>
    </p:spTree>
    <p:extLst>
      <p:ext uri="{BB962C8B-B14F-4D97-AF65-F5344CB8AC3E}">
        <p14:creationId xmlns:p14="http://schemas.microsoft.com/office/powerpoint/2010/main" val="38087700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1997: Garry </a:t>
            </a:r>
            <a:r>
              <a:rPr lang="es-MX" dirty="0" err="1"/>
              <a:t>Kasparov</a:t>
            </a:r>
            <a:r>
              <a:rPr lang="es-MX" dirty="0"/>
              <a:t>, campeón mundial de ajedrez, fue derrotado por la IA Deep Blue de IBM, siendo la primera vez que un hombre fue derrotado por la maquina.</a:t>
            </a:r>
          </a:p>
          <a:p>
            <a:r>
              <a:rPr lang="es-MX" dirty="0"/>
              <a:t>2000: Surge el concepto de BIG DATA, impulso el desarrollo de técnicas de IA capaces de manejar y procesar grandes volúmenes de datos. Se producen </a:t>
            </a:r>
            <a:r>
              <a:rPr lang="es-MX" dirty="0" err="1"/>
              <a:t>avanzes</a:t>
            </a:r>
            <a:r>
              <a:rPr lang="es-MX" dirty="0"/>
              <a:t> significativos en el campo del aprendizaje profundo (rama del aprendizaje </a:t>
            </a:r>
            <a:r>
              <a:rPr lang="es-MX" dirty="0" err="1"/>
              <a:t>automatico</a:t>
            </a:r>
            <a:r>
              <a:rPr lang="es-MX" dirty="0"/>
              <a:t> que utiliza Redes neuronales para aprender a alto nivel) Las IA empiezan a hacer tareas más complejas y sofisticadas, como reconocimiento de imágenes, traducción automática y la conducción autónoma.</a:t>
            </a:r>
          </a:p>
          <a:p>
            <a:r>
              <a:rPr lang="es-MX" dirty="0"/>
              <a:t>2010:  la IA se hace más </a:t>
            </a:r>
            <a:r>
              <a:rPr lang="es-MX" dirty="0" err="1"/>
              <a:t>coticiana</a:t>
            </a:r>
            <a:r>
              <a:rPr lang="es-MX" dirty="0"/>
              <a:t>, se adapta la inteligencia artificial a una variedad de aplicaciones practicas. Los algoritmos de IA se usan cada vez más en áreas como medicina, la banca, el comercio electrónico, la publicidad online. Se comienzan a utilizar para asistentes virtuales y sistemas de reconocimiento de voz, como </a:t>
            </a:r>
            <a:r>
              <a:rPr lang="es-MX" dirty="0" err="1"/>
              <a:t>siri</a:t>
            </a:r>
            <a:r>
              <a:rPr lang="es-MX" dirty="0"/>
              <a:t>, Alexa y Google </a:t>
            </a:r>
            <a:r>
              <a:rPr lang="es-MX" dirty="0" err="1"/>
              <a:t>assistant</a:t>
            </a:r>
            <a:r>
              <a:rPr lang="es-MX" dirty="0"/>
              <a:t>.</a:t>
            </a:r>
          </a:p>
          <a:p>
            <a:r>
              <a:rPr lang="es-MX" dirty="0"/>
              <a:t>2012: Andrew NG, alimenta una red neuronal con más de 10 millones de videos de </a:t>
            </a:r>
            <a:r>
              <a:rPr lang="es-MX" dirty="0" err="1"/>
              <a:t>Youtube</a:t>
            </a:r>
            <a:r>
              <a:rPr lang="es-MX" dirty="0"/>
              <a:t> como serie de datos de entrenamiento. Gracias al Deep Learning esta red neuronal </a:t>
            </a:r>
            <a:r>
              <a:rPr lang="es-MX" dirty="0" err="1"/>
              <a:t>aprendio</a:t>
            </a:r>
            <a:r>
              <a:rPr lang="es-MX" dirty="0"/>
              <a:t> a reconocer un gato, sin enseñarle lo que era un gato.</a:t>
            </a:r>
          </a:p>
          <a:p>
            <a:r>
              <a:rPr lang="es-MX" dirty="0"/>
              <a:t>2014: Un ordenador supera con éxito el test de Turing, haciendo creer a un interrogador que es una persona quien responde sus preguntas de un certamen organizado en Londres por la U de Reading.</a:t>
            </a:r>
          </a:p>
          <a:p>
            <a:r>
              <a:rPr lang="es-MX" dirty="0"/>
              <a:t>2016: un ordenador de Google </a:t>
            </a:r>
            <a:r>
              <a:rPr lang="es-MX" dirty="0" err="1"/>
              <a:t>vencio</a:t>
            </a:r>
            <a:r>
              <a:rPr lang="es-MX" dirty="0"/>
              <a:t> al campeón mundial de GO.</a:t>
            </a:r>
          </a:p>
          <a:p>
            <a:r>
              <a:rPr lang="es-MX" dirty="0"/>
              <a:t>2020: </a:t>
            </a:r>
            <a:r>
              <a:rPr lang="es-MX" dirty="0" err="1"/>
              <a:t>Integracion</a:t>
            </a:r>
            <a:r>
              <a:rPr lang="es-MX" dirty="0"/>
              <a:t> de la IA en la sociedad, </a:t>
            </a:r>
            <a:r>
              <a:rPr lang="es-MX" dirty="0" err="1"/>
              <a:t>Avanses</a:t>
            </a:r>
            <a:r>
              <a:rPr lang="es-MX" dirty="0"/>
              <a:t> del procesamiento del lenguaje natural, la visión por computadora y el aprendizaje </a:t>
            </a:r>
            <a:r>
              <a:rPr lang="es-MX" dirty="0" err="1"/>
              <a:t>automatico</a:t>
            </a:r>
            <a:r>
              <a:rPr lang="es-MX" dirty="0"/>
              <a:t>, creación de sistemas más sofisticados y autónomos. Empieza la discusión por la ética y la responsabilidad tanto en el desarrollo como en el uso.</a:t>
            </a:r>
          </a:p>
          <a:p>
            <a:endParaRPr lang="es-AR" dirty="0"/>
          </a:p>
        </p:txBody>
      </p:sp>
      <p:sp>
        <p:nvSpPr>
          <p:cNvPr id="4" name="Marcador de número de diapositiva 3"/>
          <p:cNvSpPr>
            <a:spLocks noGrp="1"/>
          </p:cNvSpPr>
          <p:nvPr>
            <p:ph type="sldNum" sz="quarter" idx="5"/>
          </p:nvPr>
        </p:nvSpPr>
        <p:spPr/>
        <p:txBody>
          <a:bodyPr/>
          <a:lstStyle/>
          <a:p>
            <a:fld id="{382E7FB7-08F0-4AD2-90F9-49D6AE22F4EF}" type="slidenum">
              <a:rPr lang="es-AR" smtClean="0"/>
              <a:t>8</a:t>
            </a:fld>
            <a:endParaRPr lang="es-AR"/>
          </a:p>
        </p:txBody>
      </p:sp>
    </p:spTree>
    <p:extLst>
      <p:ext uri="{BB962C8B-B14F-4D97-AF65-F5344CB8AC3E}">
        <p14:creationId xmlns:p14="http://schemas.microsoft.com/office/powerpoint/2010/main" val="24355754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Open AI fue fundada en 2015 por Elon Musk, </a:t>
            </a:r>
            <a:r>
              <a:rPr lang="es-MX" dirty="0" err="1"/>
              <a:t>sam</a:t>
            </a:r>
            <a:r>
              <a:rPr lang="es-MX" dirty="0"/>
              <a:t> </a:t>
            </a:r>
            <a:r>
              <a:rPr lang="es-MX" dirty="0" err="1"/>
              <a:t>altman</a:t>
            </a:r>
            <a:r>
              <a:rPr lang="es-MX" dirty="0"/>
              <a:t>, la idea detrás de la empresa era desarrollar </a:t>
            </a:r>
            <a:r>
              <a:rPr lang="es-MX" dirty="0" err="1"/>
              <a:t>ia</a:t>
            </a:r>
            <a:r>
              <a:rPr lang="es-MX" dirty="0"/>
              <a:t> de forma segura y beneficios para la humanidad. En 2018 Elon Musk salió de la empresa por conflictos de interés, pero sigue apoyando la idea principal de la empresa, actualmente el ceo es Sam Altman.</a:t>
            </a:r>
            <a:endParaRPr lang="es-AR" dirty="0"/>
          </a:p>
        </p:txBody>
      </p:sp>
      <p:sp>
        <p:nvSpPr>
          <p:cNvPr id="4" name="Marcador de número de diapositiva 3"/>
          <p:cNvSpPr>
            <a:spLocks noGrp="1"/>
          </p:cNvSpPr>
          <p:nvPr>
            <p:ph type="sldNum" sz="quarter" idx="5"/>
          </p:nvPr>
        </p:nvSpPr>
        <p:spPr/>
        <p:txBody>
          <a:bodyPr/>
          <a:lstStyle/>
          <a:p>
            <a:fld id="{382E7FB7-08F0-4AD2-90F9-49D6AE22F4EF}" type="slidenum">
              <a:rPr lang="es-AR" smtClean="0"/>
              <a:t>15</a:t>
            </a:fld>
            <a:endParaRPr lang="es-AR"/>
          </a:p>
        </p:txBody>
      </p:sp>
    </p:spTree>
    <p:extLst>
      <p:ext uri="{BB962C8B-B14F-4D97-AF65-F5344CB8AC3E}">
        <p14:creationId xmlns:p14="http://schemas.microsoft.com/office/powerpoint/2010/main" val="35315909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9B6DBCA-FFC0-4693-8262-19D092FF09EC}"/>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AR"/>
          </a:p>
        </p:txBody>
      </p:sp>
      <p:sp>
        <p:nvSpPr>
          <p:cNvPr id="3" name="Subtítulo 2">
            <a:extLst>
              <a:ext uri="{FF2B5EF4-FFF2-40B4-BE49-F238E27FC236}">
                <a16:creationId xmlns:a16="http://schemas.microsoft.com/office/drawing/2014/main" id="{3FCCD596-BF93-454F-A528-CBE51EFB9B0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AR"/>
          </a:p>
        </p:txBody>
      </p:sp>
      <p:sp>
        <p:nvSpPr>
          <p:cNvPr id="4" name="Marcador de fecha 3">
            <a:extLst>
              <a:ext uri="{FF2B5EF4-FFF2-40B4-BE49-F238E27FC236}">
                <a16:creationId xmlns:a16="http://schemas.microsoft.com/office/drawing/2014/main" id="{1D892F22-26AF-49E7-AD1E-CBE4006A97E3}"/>
              </a:ext>
            </a:extLst>
          </p:cNvPr>
          <p:cNvSpPr>
            <a:spLocks noGrp="1"/>
          </p:cNvSpPr>
          <p:nvPr>
            <p:ph type="dt" sz="half" idx="10"/>
          </p:nvPr>
        </p:nvSpPr>
        <p:spPr/>
        <p:txBody>
          <a:bodyPr/>
          <a:lstStyle/>
          <a:p>
            <a:fld id="{F9D78D86-8BDF-4588-94DB-F9440F787941}" type="datetimeFigureOut">
              <a:rPr lang="es-AR" smtClean="0"/>
              <a:t>4/4/2024</a:t>
            </a:fld>
            <a:endParaRPr lang="es-AR"/>
          </a:p>
        </p:txBody>
      </p:sp>
      <p:sp>
        <p:nvSpPr>
          <p:cNvPr id="5" name="Marcador de pie de página 4">
            <a:extLst>
              <a:ext uri="{FF2B5EF4-FFF2-40B4-BE49-F238E27FC236}">
                <a16:creationId xmlns:a16="http://schemas.microsoft.com/office/drawing/2014/main" id="{7CAED850-F6F8-480C-94EA-7D275F75EDE1}"/>
              </a:ext>
            </a:extLst>
          </p:cNvPr>
          <p:cNvSpPr>
            <a:spLocks noGrp="1"/>
          </p:cNvSpPr>
          <p:nvPr>
            <p:ph type="ftr" sz="quarter" idx="11"/>
          </p:nvPr>
        </p:nvSpPr>
        <p:spPr/>
        <p:txBody>
          <a:bodyPr/>
          <a:lstStyle/>
          <a:p>
            <a:endParaRPr lang="es-AR"/>
          </a:p>
        </p:txBody>
      </p:sp>
      <p:sp>
        <p:nvSpPr>
          <p:cNvPr id="6" name="Marcador de número de diapositiva 5">
            <a:extLst>
              <a:ext uri="{FF2B5EF4-FFF2-40B4-BE49-F238E27FC236}">
                <a16:creationId xmlns:a16="http://schemas.microsoft.com/office/drawing/2014/main" id="{A9435361-DF94-4DA6-8A4C-76DB61051A9B}"/>
              </a:ext>
            </a:extLst>
          </p:cNvPr>
          <p:cNvSpPr>
            <a:spLocks noGrp="1"/>
          </p:cNvSpPr>
          <p:nvPr>
            <p:ph type="sldNum" sz="quarter" idx="12"/>
          </p:nvPr>
        </p:nvSpPr>
        <p:spPr/>
        <p:txBody>
          <a:bodyPr/>
          <a:lstStyle/>
          <a:p>
            <a:fld id="{EECC80E7-64B7-487A-882C-07B0FE3614FF}" type="slidenum">
              <a:rPr lang="es-AR" smtClean="0"/>
              <a:t>‹Nº›</a:t>
            </a:fld>
            <a:endParaRPr lang="es-AR"/>
          </a:p>
        </p:txBody>
      </p:sp>
    </p:spTree>
    <p:extLst>
      <p:ext uri="{BB962C8B-B14F-4D97-AF65-F5344CB8AC3E}">
        <p14:creationId xmlns:p14="http://schemas.microsoft.com/office/powerpoint/2010/main" val="9464219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441FD74-C248-44FA-92DE-C751AAC0A357}"/>
              </a:ext>
            </a:extLst>
          </p:cNvPr>
          <p:cNvSpPr>
            <a:spLocks noGrp="1"/>
          </p:cNvSpPr>
          <p:nvPr>
            <p:ph type="title"/>
          </p:nvPr>
        </p:nvSpPr>
        <p:spPr/>
        <p:txBody>
          <a:bodyPr/>
          <a:lstStyle/>
          <a:p>
            <a:r>
              <a:rPr lang="es-ES"/>
              <a:t>Haga clic para modificar el estilo de título del patrón</a:t>
            </a:r>
            <a:endParaRPr lang="es-AR"/>
          </a:p>
        </p:txBody>
      </p:sp>
      <p:sp>
        <p:nvSpPr>
          <p:cNvPr id="3" name="Marcador de texto vertical 2">
            <a:extLst>
              <a:ext uri="{FF2B5EF4-FFF2-40B4-BE49-F238E27FC236}">
                <a16:creationId xmlns:a16="http://schemas.microsoft.com/office/drawing/2014/main" id="{2C0EDADD-98B2-4C68-99E0-DC9FA91FDD49}"/>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Marcador de fecha 3">
            <a:extLst>
              <a:ext uri="{FF2B5EF4-FFF2-40B4-BE49-F238E27FC236}">
                <a16:creationId xmlns:a16="http://schemas.microsoft.com/office/drawing/2014/main" id="{91B6FD5A-2A70-4590-83A5-3F53738B428E}"/>
              </a:ext>
            </a:extLst>
          </p:cNvPr>
          <p:cNvSpPr>
            <a:spLocks noGrp="1"/>
          </p:cNvSpPr>
          <p:nvPr>
            <p:ph type="dt" sz="half" idx="10"/>
          </p:nvPr>
        </p:nvSpPr>
        <p:spPr/>
        <p:txBody>
          <a:bodyPr/>
          <a:lstStyle/>
          <a:p>
            <a:fld id="{F9D78D86-8BDF-4588-94DB-F9440F787941}" type="datetimeFigureOut">
              <a:rPr lang="es-AR" smtClean="0"/>
              <a:t>4/4/2024</a:t>
            </a:fld>
            <a:endParaRPr lang="es-AR"/>
          </a:p>
        </p:txBody>
      </p:sp>
      <p:sp>
        <p:nvSpPr>
          <p:cNvPr id="5" name="Marcador de pie de página 4">
            <a:extLst>
              <a:ext uri="{FF2B5EF4-FFF2-40B4-BE49-F238E27FC236}">
                <a16:creationId xmlns:a16="http://schemas.microsoft.com/office/drawing/2014/main" id="{82E6E46A-24E3-4589-BE27-56FCF854E513}"/>
              </a:ext>
            </a:extLst>
          </p:cNvPr>
          <p:cNvSpPr>
            <a:spLocks noGrp="1"/>
          </p:cNvSpPr>
          <p:nvPr>
            <p:ph type="ftr" sz="quarter" idx="11"/>
          </p:nvPr>
        </p:nvSpPr>
        <p:spPr/>
        <p:txBody>
          <a:bodyPr/>
          <a:lstStyle/>
          <a:p>
            <a:endParaRPr lang="es-AR"/>
          </a:p>
        </p:txBody>
      </p:sp>
      <p:sp>
        <p:nvSpPr>
          <p:cNvPr id="6" name="Marcador de número de diapositiva 5">
            <a:extLst>
              <a:ext uri="{FF2B5EF4-FFF2-40B4-BE49-F238E27FC236}">
                <a16:creationId xmlns:a16="http://schemas.microsoft.com/office/drawing/2014/main" id="{5EDE9B52-F8D9-4D7B-B99B-A536359047CA}"/>
              </a:ext>
            </a:extLst>
          </p:cNvPr>
          <p:cNvSpPr>
            <a:spLocks noGrp="1"/>
          </p:cNvSpPr>
          <p:nvPr>
            <p:ph type="sldNum" sz="quarter" idx="12"/>
          </p:nvPr>
        </p:nvSpPr>
        <p:spPr/>
        <p:txBody>
          <a:bodyPr/>
          <a:lstStyle/>
          <a:p>
            <a:fld id="{EECC80E7-64B7-487A-882C-07B0FE3614FF}" type="slidenum">
              <a:rPr lang="es-AR" smtClean="0"/>
              <a:t>‹Nº›</a:t>
            </a:fld>
            <a:endParaRPr lang="es-AR"/>
          </a:p>
        </p:txBody>
      </p:sp>
    </p:spTree>
    <p:extLst>
      <p:ext uri="{BB962C8B-B14F-4D97-AF65-F5344CB8AC3E}">
        <p14:creationId xmlns:p14="http://schemas.microsoft.com/office/powerpoint/2010/main" val="25335087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05085AE4-7F4B-47D3-92C5-9F09371C1F31}"/>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AR"/>
          </a:p>
        </p:txBody>
      </p:sp>
      <p:sp>
        <p:nvSpPr>
          <p:cNvPr id="3" name="Marcador de texto vertical 2">
            <a:extLst>
              <a:ext uri="{FF2B5EF4-FFF2-40B4-BE49-F238E27FC236}">
                <a16:creationId xmlns:a16="http://schemas.microsoft.com/office/drawing/2014/main" id="{C1421B88-3F89-4154-962B-3FCC6C1605EF}"/>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Marcador de fecha 3">
            <a:extLst>
              <a:ext uri="{FF2B5EF4-FFF2-40B4-BE49-F238E27FC236}">
                <a16:creationId xmlns:a16="http://schemas.microsoft.com/office/drawing/2014/main" id="{0A87FC48-CA61-4A53-B5A1-45B367681344}"/>
              </a:ext>
            </a:extLst>
          </p:cNvPr>
          <p:cNvSpPr>
            <a:spLocks noGrp="1"/>
          </p:cNvSpPr>
          <p:nvPr>
            <p:ph type="dt" sz="half" idx="10"/>
          </p:nvPr>
        </p:nvSpPr>
        <p:spPr/>
        <p:txBody>
          <a:bodyPr/>
          <a:lstStyle/>
          <a:p>
            <a:fld id="{F9D78D86-8BDF-4588-94DB-F9440F787941}" type="datetimeFigureOut">
              <a:rPr lang="es-AR" smtClean="0"/>
              <a:t>4/4/2024</a:t>
            </a:fld>
            <a:endParaRPr lang="es-AR"/>
          </a:p>
        </p:txBody>
      </p:sp>
      <p:sp>
        <p:nvSpPr>
          <p:cNvPr id="5" name="Marcador de pie de página 4">
            <a:extLst>
              <a:ext uri="{FF2B5EF4-FFF2-40B4-BE49-F238E27FC236}">
                <a16:creationId xmlns:a16="http://schemas.microsoft.com/office/drawing/2014/main" id="{2D20AE69-9E0E-42CD-8D55-3E56A814FF3A}"/>
              </a:ext>
            </a:extLst>
          </p:cNvPr>
          <p:cNvSpPr>
            <a:spLocks noGrp="1"/>
          </p:cNvSpPr>
          <p:nvPr>
            <p:ph type="ftr" sz="quarter" idx="11"/>
          </p:nvPr>
        </p:nvSpPr>
        <p:spPr/>
        <p:txBody>
          <a:bodyPr/>
          <a:lstStyle/>
          <a:p>
            <a:endParaRPr lang="es-AR"/>
          </a:p>
        </p:txBody>
      </p:sp>
      <p:sp>
        <p:nvSpPr>
          <p:cNvPr id="6" name="Marcador de número de diapositiva 5">
            <a:extLst>
              <a:ext uri="{FF2B5EF4-FFF2-40B4-BE49-F238E27FC236}">
                <a16:creationId xmlns:a16="http://schemas.microsoft.com/office/drawing/2014/main" id="{C0A34F4E-E689-43F9-83E0-2DA909DF7C49}"/>
              </a:ext>
            </a:extLst>
          </p:cNvPr>
          <p:cNvSpPr>
            <a:spLocks noGrp="1"/>
          </p:cNvSpPr>
          <p:nvPr>
            <p:ph type="sldNum" sz="quarter" idx="12"/>
          </p:nvPr>
        </p:nvSpPr>
        <p:spPr/>
        <p:txBody>
          <a:bodyPr/>
          <a:lstStyle/>
          <a:p>
            <a:fld id="{EECC80E7-64B7-487A-882C-07B0FE3614FF}" type="slidenum">
              <a:rPr lang="es-AR" smtClean="0"/>
              <a:t>‹Nº›</a:t>
            </a:fld>
            <a:endParaRPr lang="es-AR"/>
          </a:p>
        </p:txBody>
      </p:sp>
    </p:spTree>
    <p:extLst>
      <p:ext uri="{BB962C8B-B14F-4D97-AF65-F5344CB8AC3E}">
        <p14:creationId xmlns:p14="http://schemas.microsoft.com/office/powerpoint/2010/main" val="35920693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5E095E4-0EC6-4307-A6F5-76167834FF93}"/>
              </a:ext>
            </a:extLst>
          </p:cNvPr>
          <p:cNvSpPr>
            <a:spLocks noGrp="1"/>
          </p:cNvSpPr>
          <p:nvPr>
            <p:ph type="title"/>
          </p:nvPr>
        </p:nvSpPr>
        <p:spPr/>
        <p:txBody>
          <a:bodyPr/>
          <a:lstStyle/>
          <a:p>
            <a:r>
              <a:rPr lang="es-ES"/>
              <a:t>Haga clic para modificar el estilo de título del patrón</a:t>
            </a:r>
            <a:endParaRPr lang="es-AR"/>
          </a:p>
        </p:txBody>
      </p:sp>
      <p:sp>
        <p:nvSpPr>
          <p:cNvPr id="3" name="Marcador de contenido 2">
            <a:extLst>
              <a:ext uri="{FF2B5EF4-FFF2-40B4-BE49-F238E27FC236}">
                <a16:creationId xmlns:a16="http://schemas.microsoft.com/office/drawing/2014/main" id="{7D6E1C99-1721-4B69-BCA6-8C3F7714A52F}"/>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Marcador de fecha 3">
            <a:extLst>
              <a:ext uri="{FF2B5EF4-FFF2-40B4-BE49-F238E27FC236}">
                <a16:creationId xmlns:a16="http://schemas.microsoft.com/office/drawing/2014/main" id="{F8050D5B-9567-4D07-9BCC-34FA8F922B7E}"/>
              </a:ext>
            </a:extLst>
          </p:cNvPr>
          <p:cNvSpPr>
            <a:spLocks noGrp="1"/>
          </p:cNvSpPr>
          <p:nvPr>
            <p:ph type="dt" sz="half" idx="10"/>
          </p:nvPr>
        </p:nvSpPr>
        <p:spPr/>
        <p:txBody>
          <a:bodyPr/>
          <a:lstStyle/>
          <a:p>
            <a:fld id="{F9D78D86-8BDF-4588-94DB-F9440F787941}" type="datetimeFigureOut">
              <a:rPr lang="es-AR" smtClean="0"/>
              <a:t>4/4/2024</a:t>
            </a:fld>
            <a:endParaRPr lang="es-AR"/>
          </a:p>
        </p:txBody>
      </p:sp>
      <p:sp>
        <p:nvSpPr>
          <p:cNvPr id="5" name="Marcador de pie de página 4">
            <a:extLst>
              <a:ext uri="{FF2B5EF4-FFF2-40B4-BE49-F238E27FC236}">
                <a16:creationId xmlns:a16="http://schemas.microsoft.com/office/drawing/2014/main" id="{DEDA95D7-3EE1-4BCC-942A-B69C39F2763D}"/>
              </a:ext>
            </a:extLst>
          </p:cNvPr>
          <p:cNvSpPr>
            <a:spLocks noGrp="1"/>
          </p:cNvSpPr>
          <p:nvPr>
            <p:ph type="ftr" sz="quarter" idx="11"/>
          </p:nvPr>
        </p:nvSpPr>
        <p:spPr/>
        <p:txBody>
          <a:bodyPr/>
          <a:lstStyle/>
          <a:p>
            <a:endParaRPr lang="es-AR"/>
          </a:p>
        </p:txBody>
      </p:sp>
      <p:sp>
        <p:nvSpPr>
          <p:cNvPr id="6" name="Marcador de número de diapositiva 5">
            <a:extLst>
              <a:ext uri="{FF2B5EF4-FFF2-40B4-BE49-F238E27FC236}">
                <a16:creationId xmlns:a16="http://schemas.microsoft.com/office/drawing/2014/main" id="{A721341D-A959-40E7-8BDD-382A57303494}"/>
              </a:ext>
            </a:extLst>
          </p:cNvPr>
          <p:cNvSpPr>
            <a:spLocks noGrp="1"/>
          </p:cNvSpPr>
          <p:nvPr>
            <p:ph type="sldNum" sz="quarter" idx="12"/>
          </p:nvPr>
        </p:nvSpPr>
        <p:spPr/>
        <p:txBody>
          <a:bodyPr/>
          <a:lstStyle/>
          <a:p>
            <a:fld id="{EECC80E7-64B7-487A-882C-07B0FE3614FF}" type="slidenum">
              <a:rPr lang="es-AR" smtClean="0"/>
              <a:t>‹Nº›</a:t>
            </a:fld>
            <a:endParaRPr lang="es-AR"/>
          </a:p>
        </p:txBody>
      </p:sp>
    </p:spTree>
    <p:extLst>
      <p:ext uri="{BB962C8B-B14F-4D97-AF65-F5344CB8AC3E}">
        <p14:creationId xmlns:p14="http://schemas.microsoft.com/office/powerpoint/2010/main" val="35508443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CD1DF9C-C84D-445A-8CFB-740023AEB139}"/>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AR"/>
          </a:p>
        </p:txBody>
      </p:sp>
      <p:sp>
        <p:nvSpPr>
          <p:cNvPr id="3" name="Marcador de texto 2">
            <a:extLst>
              <a:ext uri="{FF2B5EF4-FFF2-40B4-BE49-F238E27FC236}">
                <a16:creationId xmlns:a16="http://schemas.microsoft.com/office/drawing/2014/main" id="{5461EF9F-EEC9-431E-96CD-505550FDB60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9CDDEE63-BDD4-4965-BDBC-0D3CAA721DF6}"/>
              </a:ext>
            </a:extLst>
          </p:cNvPr>
          <p:cNvSpPr>
            <a:spLocks noGrp="1"/>
          </p:cNvSpPr>
          <p:nvPr>
            <p:ph type="dt" sz="half" idx="10"/>
          </p:nvPr>
        </p:nvSpPr>
        <p:spPr/>
        <p:txBody>
          <a:bodyPr/>
          <a:lstStyle/>
          <a:p>
            <a:fld id="{F9D78D86-8BDF-4588-94DB-F9440F787941}" type="datetimeFigureOut">
              <a:rPr lang="es-AR" smtClean="0"/>
              <a:t>4/4/2024</a:t>
            </a:fld>
            <a:endParaRPr lang="es-AR"/>
          </a:p>
        </p:txBody>
      </p:sp>
      <p:sp>
        <p:nvSpPr>
          <p:cNvPr id="5" name="Marcador de pie de página 4">
            <a:extLst>
              <a:ext uri="{FF2B5EF4-FFF2-40B4-BE49-F238E27FC236}">
                <a16:creationId xmlns:a16="http://schemas.microsoft.com/office/drawing/2014/main" id="{7ED2D6CC-AC6A-4E1E-B9A7-41DB71C03CBD}"/>
              </a:ext>
            </a:extLst>
          </p:cNvPr>
          <p:cNvSpPr>
            <a:spLocks noGrp="1"/>
          </p:cNvSpPr>
          <p:nvPr>
            <p:ph type="ftr" sz="quarter" idx="11"/>
          </p:nvPr>
        </p:nvSpPr>
        <p:spPr/>
        <p:txBody>
          <a:bodyPr/>
          <a:lstStyle/>
          <a:p>
            <a:endParaRPr lang="es-AR"/>
          </a:p>
        </p:txBody>
      </p:sp>
      <p:sp>
        <p:nvSpPr>
          <p:cNvPr id="6" name="Marcador de número de diapositiva 5">
            <a:extLst>
              <a:ext uri="{FF2B5EF4-FFF2-40B4-BE49-F238E27FC236}">
                <a16:creationId xmlns:a16="http://schemas.microsoft.com/office/drawing/2014/main" id="{AB28DD2D-3AF5-4C86-9918-891550CCD113}"/>
              </a:ext>
            </a:extLst>
          </p:cNvPr>
          <p:cNvSpPr>
            <a:spLocks noGrp="1"/>
          </p:cNvSpPr>
          <p:nvPr>
            <p:ph type="sldNum" sz="quarter" idx="12"/>
          </p:nvPr>
        </p:nvSpPr>
        <p:spPr/>
        <p:txBody>
          <a:bodyPr/>
          <a:lstStyle/>
          <a:p>
            <a:fld id="{EECC80E7-64B7-487A-882C-07B0FE3614FF}" type="slidenum">
              <a:rPr lang="es-AR" smtClean="0"/>
              <a:t>‹Nº›</a:t>
            </a:fld>
            <a:endParaRPr lang="es-AR"/>
          </a:p>
        </p:txBody>
      </p:sp>
    </p:spTree>
    <p:extLst>
      <p:ext uri="{BB962C8B-B14F-4D97-AF65-F5344CB8AC3E}">
        <p14:creationId xmlns:p14="http://schemas.microsoft.com/office/powerpoint/2010/main" val="25784609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84A156F-20F2-4121-9A32-193375E0D189}"/>
              </a:ext>
            </a:extLst>
          </p:cNvPr>
          <p:cNvSpPr>
            <a:spLocks noGrp="1"/>
          </p:cNvSpPr>
          <p:nvPr>
            <p:ph type="title"/>
          </p:nvPr>
        </p:nvSpPr>
        <p:spPr/>
        <p:txBody>
          <a:bodyPr/>
          <a:lstStyle/>
          <a:p>
            <a:r>
              <a:rPr lang="es-ES"/>
              <a:t>Haga clic para modificar el estilo de título del patrón</a:t>
            </a:r>
            <a:endParaRPr lang="es-AR"/>
          </a:p>
        </p:txBody>
      </p:sp>
      <p:sp>
        <p:nvSpPr>
          <p:cNvPr id="3" name="Marcador de contenido 2">
            <a:extLst>
              <a:ext uri="{FF2B5EF4-FFF2-40B4-BE49-F238E27FC236}">
                <a16:creationId xmlns:a16="http://schemas.microsoft.com/office/drawing/2014/main" id="{CBAA2E03-AC1E-4C50-9279-B179BCE73503}"/>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Marcador de contenido 3">
            <a:extLst>
              <a:ext uri="{FF2B5EF4-FFF2-40B4-BE49-F238E27FC236}">
                <a16:creationId xmlns:a16="http://schemas.microsoft.com/office/drawing/2014/main" id="{F8A9F212-533A-4FDB-9D1D-3887C6810705}"/>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5" name="Marcador de fecha 4">
            <a:extLst>
              <a:ext uri="{FF2B5EF4-FFF2-40B4-BE49-F238E27FC236}">
                <a16:creationId xmlns:a16="http://schemas.microsoft.com/office/drawing/2014/main" id="{5C81A6EF-32FC-4D5B-AB11-D30EE53D7CE0}"/>
              </a:ext>
            </a:extLst>
          </p:cNvPr>
          <p:cNvSpPr>
            <a:spLocks noGrp="1"/>
          </p:cNvSpPr>
          <p:nvPr>
            <p:ph type="dt" sz="half" idx="10"/>
          </p:nvPr>
        </p:nvSpPr>
        <p:spPr/>
        <p:txBody>
          <a:bodyPr/>
          <a:lstStyle/>
          <a:p>
            <a:fld id="{F9D78D86-8BDF-4588-94DB-F9440F787941}" type="datetimeFigureOut">
              <a:rPr lang="es-AR" smtClean="0"/>
              <a:t>4/4/2024</a:t>
            </a:fld>
            <a:endParaRPr lang="es-AR"/>
          </a:p>
        </p:txBody>
      </p:sp>
      <p:sp>
        <p:nvSpPr>
          <p:cNvPr id="6" name="Marcador de pie de página 5">
            <a:extLst>
              <a:ext uri="{FF2B5EF4-FFF2-40B4-BE49-F238E27FC236}">
                <a16:creationId xmlns:a16="http://schemas.microsoft.com/office/drawing/2014/main" id="{522408BF-D369-40B1-BB38-84A35A929B94}"/>
              </a:ext>
            </a:extLst>
          </p:cNvPr>
          <p:cNvSpPr>
            <a:spLocks noGrp="1"/>
          </p:cNvSpPr>
          <p:nvPr>
            <p:ph type="ftr" sz="quarter" idx="11"/>
          </p:nvPr>
        </p:nvSpPr>
        <p:spPr/>
        <p:txBody>
          <a:bodyPr/>
          <a:lstStyle/>
          <a:p>
            <a:endParaRPr lang="es-AR"/>
          </a:p>
        </p:txBody>
      </p:sp>
      <p:sp>
        <p:nvSpPr>
          <p:cNvPr id="7" name="Marcador de número de diapositiva 6">
            <a:extLst>
              <a:ext uri="{FF2B5EF4-FFF2-40B4-BE49-F238E27FC236}">
                <a16:creationId xmlns:a16="http://schemas.microsoft.com/office/drawing/2014/main" id="{8D5689B7-48E8-43BC-A719-6086A80F79DD}"/>
              </a:ext>
            </a:extLst>
          </p:cNvPr>
          <p:cNvSpPr>
            <a:spLocks noGrp="1"/>
          </p:cNvSpPr>
          <p:nvPr>
            <p:ph type="sldNum" sz="quarter" idx="12"/>
          </p:nvPr>
        </p:nvSpPr>
        <p:spPr/>
        <p:txBody>
          <a:bodyPr/>
          <a:lstStyle/>
          <a:p>
            <a:fld id="{EECC80E7-64B7-487A-882C-07B0FE3614FF}" type="slidenum">
              <a:rPr lang="es-AR" smtClean="0"/>
              <a:t>‹Nº›</a:t>
            </a:fld>
            <a:endParaRPr lang="es-AR"/>
          </a:p>
        </p:txBody>
      </p:sp>
    </p:spTree>
    <p:extLst>
      <p:ext uri="{BB962C8B-B14F-4D97-AF65-F5344CB8AC3E}">
        <p14:creationId xmlns:p14="http://schemas.microsoft.com/office/powerpoint/2010/main" val="31598969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4216C1-86A1-4797-AB36-83AC1F98BB98}"/>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AR"/>
          </a:p>
        </p:txBody>
      </p:sp>
      <p:sp>
        <p:nvSpPr>
          <p:cNvPr id="3" name="Marcador de texto 2">
            <a:extLst>
              <a:ext uri="{FF2B5EF4-FFF2-40B4-BE49-F238E27FC236}">
                <a16:creationId xmlns:a16="http://schemas.microsoft.com/office/drawing/2014/main" id="{5C46DB96-8F50-4C35-BF57-BE5651417A9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34787BCB-B38F-40CA-8766-65E37B353951}"/>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5" name="Marcador de texto 4">
            <a:extLst>
              <a:ext uri="{FF2B5EF4-FFF2-40B4-BE49-F238E27FC236}">
                <a16:creationId xmlns:a16="http://schemas.microsoft.com/office/drawing/2014/main" id="{BD86C816-FFC5-42C0-992B-6A5AC69139E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9C6E2628-C1AC-43B9-89D6-7D443CC2ED66}"/>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7" name="Marcador de fecha 6">
            <a:extLst>
              <a:ext uri="{FF2B5EF4-FFF2-40B4-BE49-F238E27FC236}">
                <a16:creationId xmlns:a16="http://schemas.microsoft.com/office/drawing/2014/main" id="{8DD34A72-7182-4EAE-B9AE-5351649D4491}"/>
              </a:ext>
            </a:extLst>
          </p:cNvPr>
          <p:cNvSpPr>
            <a:spLocks noGrp="1"/>
          </p:cNvSpPr>
          <p:nvPr>
            <p:ph type="dt" sz="half" idx="10"/>
          </p:nvPr>
        </p:nvSpPr>
        <p:spPr/>
        <p:txBody>
          <a:bodyPr/>
          <a:lstStyle/>
          <a:p>
            <a:fld id="{F9D78D86-8BDF-4588-94DB-F9440F787941}" type="datetimeFigureOut">
              <a:rPr lang="es-AR" smtClean="0"/>
              <a:t>4/4/2024</a:t>
            </a:fld>
            <a:endParaRPr lang="es-AR"/>
          </a:p>
        </p:txBody>
      </p:sp>
      <p:sp>
        <p:nvSpPr>
          <p:cNvPr id="8" name="Marcador de pie de página 7">
            <a:extLst>
              <a:ext uri="{FF2B5EF4-FFF2-40B4-BE49-F238E27FC236}">
                <a16:creationId xmlns:a16="http://schemas.microsoft.com/office/drawing/2014/main" id="{479E44D1-8A79-4C37-AA03-ECA3C09E3410}"/>
              </a:ext>
            </a:extLst>
          </p:cNvPr>
          <p:cNvSpPr>
            <a:spLocks noGrp="1"/>
          </p:cNvSpPr>
          <p:nvPr>
            <p:ph type="ftr" sz="quarter" idx="11"/>
          </p:nvPr>
        </p:nvSpPr>
        <p:spPr/>
        <p:txBody>
          <a:bodyPr/>
          <a:lstStyle/>
          <a:p>
            <a:endParaRPr lang="es-AR"/>
          </a:p>
        </p:txBody>
      </p:sp>
      <p:sp>
        <p:nvSpPr>
          <p:cNvPr id="9" name="Marcador de número de diapositiva 8">
            <a:extLst>
              <a:ext uri="{FF2B5EF4-FFF2-40B4-BE49-F238E27FC236}">
                <a16:creationId xmlns:a16="http://schemas.microsoft.com/office/drawing/2014/main" id="{3EB0FDF0-2C27-4DCF-A364-D32AC354070B}"/>
              </a:ext>
            </a:extLst>
          </p:cNvPr>
          <p:cNvSpPr>
            <a:spLocks noGrp="1"/>
          </p:cNvSpPr>
          <p:nvPr>
            <p:ph type="sldNum" sz="quarter" idx="12"/>
          </p:nvPr>
        </p:nvSpPr>
        <p:spPr/>
        <p:txBody>
          <a:bodyPr/>
          <a:lstStyle/>
          <a:p>
            <a:fld id="{EECC80E7-64B7-487A-882C-07B0FE3614FF}" type="slidenum">
              <a:rPr lang="es-AR" smtClean="0"/>
              <a:t>‹Nº›</a:t>
            </a:fld>
            <a:endParaRPr lang="es-AR"/>
          </a:p>
        </p:txBody>
      </p:sp>
    </p:spTree>
    <p:extLst>
      <p:ext uri="{BB962C8B-B14F-4D97-AF65-F5344CB8AC3E}">
        <p14:creationId xmlns:p14="http://schemas.microsoft.com/office/powerpoint/2010/main" val="14291318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7757193-AE38-4500-9C3C-583869D9A3EB}"/>
              </a:ext>
            </a:extLst>
          </p:cNvPr>
          <p:cNvSpPr>
            <a:spLocks noGrp="1"/>
          </p:cNvSpPr>
          <p:nvPr>
            <p:ph type="title"/>
          </p:nvPr>
        </p:nvSpPr>
        <p:spPr/>
        <p:txBody>
          <a:bodyPr/>
          <a:lstStyle/>
          <a:p>
            <a:r>
              <a:rPr lang="es-ES"/>
              <a:t>Haga clic para modificar el estilo de título del patrón</a:t>
            </a:r>
            <a:endParaRPr lang="es-AR"/>
          </a:p>
        </p:txBody>
      </p:sp>
      <p:sp>
        <p:nvSpPr>
          <p:cNvPr id="3" name="Marcador de fecha 2">
            <a:extLst>
              <a:ext uri="{FF2B5EF4-FFF2-40B4-BE49-F238E27FC236}">
                <a16:creationId xmlns:a16="http://schemas.microsoft.com/office/drawing/2014/main" id="{D4FDDA5B-45DF-4632-BB95-ED3B79882795}"/>
              </a:ext>
            </a:extLst>
          </p:cNvPr>
          <p:cNvSpPr>
            <a:spLocks noGrp="1"/>
          </p:cNvSpPr>
          <p:nvPr>
            <p:ph type="dt" sz="half" idx="10"/>
          </p:nvPr>
        </p:nvSpPr>
        <p:spPr/>
        <p:txBody>
          <a:bodyPr/>
          <a:lstStyle/>
          <a:p>
            <a:fld id="{F9D78D86-8BDF-4588-94DB-F9440F787941}" type="datetimeFigureOut">
              <a:rPr lang="es-AR" smtClean="0"/>
              <a:t>4/4/2024</a:t>
            </a:fld>
            <a:endParaRPr lang="es-AR"/>
          </a:p>
        </p:txBody>
      </p:sp>
      <p:sp>
        <p:nvSpPr>
          <p:cNvPr id="4" name="Marcador de pie de página 3">
            <a:extLst>
              <a:ext uri="{FF2B5EF4-FFF2-40B4-BE49-F238E27FC236}">
                <a16:creationId xmlns:a16="http://schemas.microsoft.com/office/drawing/2014/main" id="{396B7EC5-2D65-4709-92E1-203B66CC1D3B}"/>
              </a:ext>
            </a:extLst>
          </p:cNvPr>
          <p:cNvSpPr>
            <a:spLocks noGrp="1"/>
          </p:cNvSpPr>
          <p:nvPr>
            <p:ph type="ftr" sz="quarter" idx="11"/>
          </p:nvPr>
        </p:nvSpPr>
        <p:spPr/>
        <p:txBody>
          <a:bodyPr/>
          <a:lstStyle/>
          <a:p>
            <a:endParaRPr lang="es-AR"/>
          </a:p>
        </p:txBody>
      </p:sp>
      <p:sp>
        <p:nvSpPr>
          <p:cNvPr id="5" name="Marcador de número de diapositiva 4">
            <a:extLst>
              <a:ext uri="{FF2B5EF4-FFF2-40B4-BE49-F238E27FC236}">
                <a16:creationId xmlns:a16="http://schemas.microsoft.com/office/drawing/2014/main" id="{0750B328-6A3D-4407-82A8-A2EE61DA371F}"/>
              </a:ext>
            </a:extLst>
          </p:cNvPr>
          <p:cNvSpPr>
            <a:spLocks noGrp="1"/>
          </p:cNvSpPr>
          <p:nvPr>
            <p:ph type="sldNum" sz="quarter" idx="12"/>
          </p:nvPr>
        </p:nvSpPr>
        <p:spPr/>
        <p:txBody>
          <a:bodyPr/>
          <a:lstStyle/>
          <a:p>
            <a:fld id="{EECC80E7-64B7-487A-882C-07B0FE3614FF}" type="slidenum">
              <a:rPr lang="es-AR" smtClean="0"/>
              <a:t>‹Nº›</a:t>
            </a:fld>
            <a:endParaRPr lang="es-AR"/>
          </a:p>
        </p:txBody>
      </p:sp>
    </p:spTree>
    <p:extLst>
      <p:ext uri="{BB962C8B-B14F-4D97-AF65-F5344CB8AC3E}">
        <p14:creationId xmlns:p14="http://schemas.microsoft.com/office/powerpoint/2010/main" val="39383550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4B5C6D21-EEA9-45A5-8F20-61E12A4C6368}"/>
              </a:ext>
            </a:extLst>
          </p:cNvPr>
          <p:cNvSpPr>
            <a:spLocks noGrp="1"/>
          </p:cNvSpPr>
          <p:nvPr>
            <p:ph type="dt" sz="half" idx="10"/>
          </p:nvPr>
        </p:nvSpPr>
        <p:spPr/>
        <p:txBody>
          <a:bodyPr/>
          <a:lstStyle/>
          <a:p>
            <a:fld id="{F9D78D86-8BDF-4588-94DB-F9440F787941}" type="datetimeFigureOut">
              <a:rPr lang="es-AR" smtClean="0"/>
              <a:t>4/4/2024</a:t>
            </a:fld>
            <a:endParaRPr lang="es-AR"/>
          </a:p>
        </p:txBody>
      </p:sp>
      <p:sp>
        <p:nvSpPr>
          <p:cNvPr id="3" name="Marcador de pie de página 2">
            <a:extLst>
              <a:ext uri="{FF2B5EF4-FFF2-40B4-BE49-F238E27FC236}">
                <a16:creationId xmlns:a16="http://schemas.microsoft.com/office/drawing/2014/main" id="{8CC3BB5C-AF20-427E-8B38-A15DFE4B5D68}"/>
              </a:ext>
            </a:extLst>
          </p:cNvPr>
          <p:cNvSpPr>
            <a:spLocks noGrp="1"/>
          </p:cNvSpPr>
          <p:nvPr>
            <p:ph type="ftr" sz="quarter" idx="11"/>
          </p:nvPr>
        </p:nvSpPr>
        <p:spPr/>
        <p:txBody>
          <a:bodyPr/>
          <a:lstStyle/>
          <a:p>
            <a:endParaRPr lang="es-AR"/>
          </a:p>
        </p:txBody>
      </p:sp>
      <p:sp>
        <p:nvSpPr>
          <p:cNvPr id="4" name="Marcador de número de diapositiva 3">
            <a:extLst>
              <a:ext uri="{FF2B5EF4-FFF2-40B4-BE49-F238E27FC236}">
                <a16:creationId xmlns:a16="http://schemas.microsoft.com/office/drawing/2014/main" id="{4AA1A8D4-5223-4286-810A-BEA85D578A74}"/>
              </a:ext>
            </a:extLst>
          </p:cNvPr>
          <p:cNvSpPr>
            <a:spLocks noGrp="1"/>
          </p:cNvSpPr>
          <p:nvPr>
            <p:ph type="sldNum" sz="quarter" idx="12"/>
          </p:nvPr>
        </p:nvSpPr>
        <p:spPr/>
        <p:txBody>
          <a:bodyPr/>
          <a:lstStyle/>
          <a:p>
            <a:fld id="{EECC80E7-64B7-487A-882C-07B0FE3614FF}" type="slidenum">
              <a:rPr lang="es-AR" smtClean="0"/>
              <a:t>‹Nº›</a:t>
            </a:fld>
            <a:endParaRPr lang="es-AR"/>
          </a:p>
        </p:txBody>
      </p:sp>
    </p:spTree>
    <p:extLst>
      <p:ext uri="{BB962C8B-B14F-4D97-AF65-F5344CB8AC3E}">
        <p14:creationId xmlns:p14="http://schemas.microsoft.com/office/powerpoint/2010/main" val="17241942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C949AC3-5A80-452A-921F-441A8A9C3046}"/>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AR"/>
          </a:p>
        </p:txBody>
      </p:sp>
      <p:sp>
        <p:nvSpPr>
          <p:cNvPr id="3" name="Marcador de contenido 2">
            <a:extLst>
              <a:ext uri="{FF2B5EF4-FFF2-40B4-BE49-F238E27FC236}">
                <a16:creationId xmlns:a16="http://schemas.microsoft.com/office/drawing/2014/main" id="{4EFC5648-CD60-49B1-87BC-13AA783536B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Marcador de texto 3">
            <a:extLst>
              <a:ext uri="{FF2B5EF4-FFF2-40B4-BE49-F238E27FC236}">
                <a16:creationId xmlns:a16="http://schemas.microsoft.com/office/drawing/2014/main" id="{B7A15E71-12F3-4785-A3E7-FD337095AA0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8017C617-0D90-441A-BA36-7064B46B87F6}"/>
              </a:ext>
            </a:extLst>
          </p:cNvPr>
          <p:cNvSpPr>
            <a:spLocks noGrp="1"/>
          </p:cNvSpPr>
          <p:nvPr>
            <p:ph type="dt" sz="half" idx="10"/>
          </p:nvPr>
        </p:nvSpPr>
        <p:spPr/>
        <p:txBody>
          <a:bodyPr/>
          <a:lstStyle/>
          <a:p>
            <a:fld id="{F9D78D86-8BDF-4588-94DB-F9440F787941}" type="datetimeFigureOut">
              <a:rPr lang="es-AR" smtClean="0"/>
              <a:t>4/4/2024</a:t>
            </a:fld>
            <a:endParaRPr lang="es-AR"/>
          </a:p>
        </p:txBody>
      </p:sp>
      <p:sp>
        <p:nvSpPr>
          <p:cNvPr id="6" name="Marcador de pie de página 5">
            <a:extLst>
              <a:ext uri="{FF2B5EF4-FFF2-40B4-BE49-F238E27FC236}">
                <a16:creationId xmlns:a16="http://schemas.microsoft.com/office/drawing/2014/main" id="{25515BEA-313F-48EA-9517-C33456538F6A}"/>
              </a:ext>
            </a:extLst>
          </p:cNvPr>
          <p:cNvSpPr>
            <a:spLocks noGrp="1"/>
          </p:cNvSpPr>
          <p:nvPr>
            <p:ph type="ftr" sz="quarter" idx="11"/>
          </p:nvPr>
        </p:nvSpPr>
        <p:spPr/>
        <p:txBody>
          <a:bodyPr/>
          <a:lstStyle/>
          <a:p>
            <a:endParaRPr lang="es-AR"/>
          </a:p>
        </p:txBody>
      </p:sp>
      <p:sp>
        <p:nvSpPr>
          <p:cNvPr id="7" name="Marcador de número de diapositiva 6">
            <a:extLst>
              <a:ext uri="{FF2B5EF4-FFF2-40B4-BE49-F238E27FC236}">
                <a16:creationId xmlns:a16="http://schemas.microsoft.com/office/drawing/2014/main" id="{6E322C33-B196-4527-8928-1C1FDFB02261}"/>
              </a:ext>
            </a:extLst>
          </p:cNvPr>
          <p:cNvSpPr>
            <a:spLocks noGrp="1"/>
          </p:cNvSpPr>
          <p:nvPr>
            <p:ph type="sldNum" sz="quarter" idx="12"/>
          </p:nvPr>
        </p:nvSpPr>
        <p:spPr/>
        <p:txBody>
          <a:bodyPr/>
          <a:lstStyle/>
          <a:p>
            <a:fld id="{EECC80E7-64B7-487A-882C-07B0FE3614FF}" type="slidenum">
              <a:rPr lang="es-AR" smtClean="0"/>
              <a:t>‹Nº›</a:t>
            </a:fld>
            <a:endParaRPr lang="es-AR"/>
          </a:p>
        </p:txBody>
      </p:sp>
    </p:spTree>
    <p:extLst>
      <p:ext uri="{BB962C8B-B14F-4D97-AF65-F5344CB8AC3E}">
        <p14:creationId xmlns:p14="http://schemas.microsoft.com/office/powerpoint/2010/main" val="19773884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C74F70F-70D1-4844-B954-374B7DD69B58}"/>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AR"/>
          </a:p>
        </p:txBody>
      </p:sp>
      <p:sp>
        <p:nvSpPr>
          <p:cNvPr id="3" name="Marcador de posición de imagen 2">
            <a:extLst>
              <a:ext uri="{FF2B5EF4-FFF2-40B4-BE49-F238E27FC236}">
                <a16:creationId xmlns:a16="http://schemas.microsoft.com/office/drawing/2014/main" id="{D85D7311-DAD6-4744-BDAC-3DBFC46BF15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AR"/>
          </a:p>
        </p:txBody>
      </p:sp>
      <p:sp>
        <p:nvSpPr>
          <p:cNvPr id="4" name="Marcador de texto 3">
            <a:extLst>
              <a:ext uri="{FF2B5EF4-FFF2-40B4-BE49-F238E27FC236}">
                <a16:creationId xmlns:a16="http://schemas.microsoft.com/office/drawing/2014/main" id="{1D1E224C-6E50-4B29-BAAF-77FCC87A6E2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C9DBA829-AF23-4CA8-B579-74CE6C35CE86}"/>
              </a:ext>
            </a:extLst>
          </p:cNvPr>
          <p:cNvSpPr>
            <a:spLocks noGrp="1"/>
          </p:cNvSpPr>
          <p:nvPr>
            <p:ph type="dt" sz="half" idx="10"/>
          </p:nvPr>
        </p:nvSpPr>
        <p:spPr/>
        <p:txBody>
          <a:bodyPr/>
          <a:lstStyle/>
          <a:p>
            <a:fld id="{F9D78D86-8BDF-4588-94DB-F9440F787941}" type="datetimeFigureOut">
              <a:rPr lang="es-AR" smtClean="0"/>
              <a:t>4/4/2024</a:t>
            </a:fld>
            <a:endParaRPr lang="es-AR"/>
          </a:p>
        </p:txBody>
      </p:sp>
      <p:sp>
        <p:nvSpPr>
          <p:cNvPr id="6" name="Marcador de pie de página 5">
            <a:extLst>
              <a:ext uri="{FF2B5EF4-FFF2-40B4-BE49-F238E27FC236}">
                <a16:creationId xmlns:a16="http://schemas.microsoft.com/office/drawing/2014/main" id="{9EE1F8C4-0A41-438B-BDA8-1F940A047BCB}"/>
              </a:ext>
            </a:extLst>
          </p:cNvPr>
          <p:cNvSpPr>
            <a:spLocks noGrp="1"/>
          </p:cNvSpPr>
          <p:nvPr>
            <p:ph type="ftr" sz="quarter" idx="11"/>
          </p:nvPr>
        </p:nvSpPr>
        <p:spPr/>
        <p:txBody>
          <a:bodyPr/>
          <a:lstStyle/>
          <a:p>
            <a:endParaRPr lang="es-AR"/>
          </a:p>
        </p:txBody>
      </p:sp>
      <p:sp>
        <p:nvSpPr>
          <p:cNvPr id="7" name="Marcador de número de diapositiva 6">
            <a:extLst>
              <a:ext uri="{FF2B5EF4-FFF2-40B4-BE49-F238E27FC236}">
                <a16:creationId xmlns:a16="http://schemas.microsoft.com/office/drawing/2014/main" id="{215DA73B-2D42-44E9-B11B-F3C7C72CEA2C}"/>
              </a:ext>
            </a:extLst>
          </p:cNvPr>
          <p:cNvSpPr>
            <a:spLocks noGrp="1"/>
          </p:cNvSpPr>
          <p:nvPr>
            <p:ph type="sldNum" sz="quarter" idx="12"/>
          </p:nvPr>
        </p:nvSpPr>
        <p:spPr/>
        <p:txBody>
          <a:bodyPr/>
          <a:lstStyle/>
          <a:p>
            <a:fld id="{EECC80E7-64B7-487A-882C-07B0FE3614FF}" type="slidenum">
              <a:rPr lang="es-AR" smtClean="0"/>
              <a:t>‹Nº›</a:t>
            </a:fld>
            <a:endParaRPr lang="es-AR"/>
          </a:p>
        </p:txBody>
      </p:sp>
    </p:spTree>
    <p:extLst>
      <p:ext uri="{BB962C8B-B14F-4D97-AF65-F5344CB8AC3E}">
        <p14:creationId xmlns:p14="http://schemas.microsoft.com/office/powerpoint/2010/main" val="457841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1DC1DCE1-1104-47D0-B278-B13E5391B5B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AR"/>
          </a:p>
        </p:txBody>
      </p:sp>
      <p:sp>
        <p:nvSpPr>
          <p:cNvPr id="3" name="Marcador de texto 2">
            <a:extLst>
              <a:ext uri="{FF2B5EF4-FFF2-40B4-BE49-F238E27FC236}">
                <a16:creationId xmlns:a16="http://schemas.microsoft.com/office/drawing/2014/main" id="{DCFC1712-CD01-431B-A9D0-B8C6FE9296E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Marcador de fecha 3">
            <a:extLst>
              <a:ext uri="{FF2B5EF4-FFF2-40B4-BE49-F238E27FC236}">
                <a16:creationId xmlns:a16="http://schemas.microsoft.com/office/drawing/2014/main" id="{00511BEA-E14B-4058-8565-3D987AA5422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9D78D86-8BDF-4588-94DB-F9440F787941}" type="datetimeFigureOut">
              <a:rPr lang="es-AR" smtClean="0"/>
              <a:t>4/4/2024</a:t>
            </a:fld>
            <a:endParaRPr lang="es-AR"/>
          </a:p>
        </p:txBody>
      </p:sp>
      <p:sp>
        <p:nvSpPr>
          <p:cNvPr id="5" name="Marcador de pie de página 4">
            <a:extLst>
              <a:ext uri="{FF2B5EF4-FFF2-40B4-BE49-F238E27FC236}">
                <a16:creationId xmlns:a16="http://schemas.microsoft.com/office/drawing/2014/main" id="{07B3EE37-91CA-4129-B559-29CA260816D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AR"/>
          </a:p>
        </p:txBody>
      </p:sp>
      <p:sp>
        <p:nvSpPr>
          <p:cNvPr id="6" name="Marcador de número de diapositiva 5">
            <a:extLst>
              <a:ext uri="{FF2B5EF4-FFF2-40B4-BE49-F238E27FC236}">
                <a16:creationId xmlns:a16="http://schemas.microsoft.com/office/drawing/2014/main" id="{36E66E8E-672B-46DB-AB0D-0B3B2F5E39B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ECC80E7-64B7-487A-882C-07B0FE3614FF}" type="slidenum">
              <a:rPr lang="es-AR" smtClean="0"/>
              <a:t>‹Nº›</a:t>
            </a:fld>
            <a:endParaRPr lang="es-AR"/>
          </a:p>
        </p:txBody>
      </p:sp>
    </p:spTree>
    <p:extLst>
      <p:ext uri="{BB962C8B-B14F-4D97-AF65-F5344CB8AC3E}">
        <p14:creationId xmlns:p14="http://schemas.microsoft.com/office/powerpoint/2010/main" val="323982572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A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2.png"/><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7E7DF29-11DA-4CF6-BDE5-6B70AC301606}"/>
              </a:ext>
            </a:extLst>
          </p:cNvPr>
          <p:cNvSpPr>
            <a:spLocks noGrp="1"/>
          </p:cNvSpPr>
          <p:nvPr>
            <p:ph type="ctrTitle"/>
          </p:nvPr>
        </p:nvSpPr>
        <p:spPr/>
        <p:txBody>
          <a:bodyPr/>
          <a:lstStyle/>
          <a:p>
            <a:endParaRPr lang="es-AR"/>
          </a:p>
        </p:txBody>
      </p:sp>
      <p:sp>
        <p:nvSpPr>
          <p:cNvPr id="3" name="Subtítulo 2">
            <a:extLst>
              <a:ext uri="{FF2B5EF4-FFF2-40B4-BE49-F238E27FC236}">
                <a16:creationId xmlns:a16="http://schemas.microsoft.com/office/drawing/2014/main" id="{D460A986-1596-4E5C-B20B-68C334A6C371}"/>
              </a:ext>
            </a:extLst>
          </p:cNvPr>
          <p:cNvSpPr>
            <a:spLocks noGrp="1"/>
          </p:cNvSpPr>
          <p:nvPr>
            <p:ph type="subTitle" idx="1"/>
          </p:nvPr>
        </p:nvSpPr>
        <p:spPr/>
        <p:txBody>
          <a:bodyPr/>
          <a:lstStyle/>
          <a:p>
            <a:endParaRPr lang="es-AR"/>
          </a:p>
        </p:txBody>
      </p:sp>
      <p:pic>
        <p:nvPicPr>
          <p:cNvPr id="7" name="Imagen 6">
            <a:extLst>
              <a:ext uri="{FF2B5EF4-FFF2-40B4-BE49-F238E27FC236}">
                <a16:creationId xmlns:a16="http://schemas.microsoft.com/office/drawing/2014/main" id="{07332AD5-4C90-4299-BE25-87837C5FBA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8939325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7E7DF29-11DA-4CF6-BDE5-6B70AC301606}"/>
              </a:ext>
            </a:extLst>
          </p:cNvPr>
          <p:cNvSpPr>
            <a:spLocks noGrp="1"/>
          </p:cNvSpPr>
          <p:nvPr>
            <p:ph type="ctrTitle"/>
          </p:nvPr>
        </p:nvSpPr>
        <p:spPr/>
        <p:txBody>
          <a:bodyPr/>
          <a:lstStyle/>
          <a:p>
            <a:endParaRPr lang="es-AR"/>
          </a:p>
        </p:txBody>
      </p:sp>
      <p:sp>
        <p:nvSpPr>
          <p:cNvPr id="3" name="Subtítulo 2">
            <a:extLst>
              <a:ext uri="{FF2B5EF4-FFF2-40B4-BE49-F238E27FC236}">
                <a16:creationId xmlns:a16="http://schemas.microsoft.com/office/drawing/2014/main" id="{D460A986-1596-4E5C-B20B-68C334A6C371}"/>
              </a:ext>
            </a:extLst>
          </p:cNvPr>
          <p:cNvSpPr>
            <a:spLocks noGrp="1"/>
          </p:cNvSpPr>
          <p:nvPr>
            <p:ph type="subTitle" idx="1"/>
          </p:nvPr>
        </p:nvSpPr>
        <p:spPr/>
        <p:txBody>
          <a:bodyPr/>
          <a:lstStyle/>
          <a:p>
            <a:endParaRPr lang="es-AR"/>
          </a:p>
        </p:txBody>
      </p:sp>
      <p:pic>
        <p:nvPicPr>
          <p:cNvPr id="5" name="Imagen 4">
            <a:extLst>
              <a:ext uri="{FF2B5EF4-FFF2-40B4-BE49-F238E27FC236}">
                <a16:creationId xmlns:a16="http://schemas.microsoft.com/office/drawing/2014/main" id="{AD61DADF-9343-43CD-BF7A-21376ED2F7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641197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7E7DF29-11DA-4CF6-BDE5-6B70AC301606}"/>
              </a:ext>
            </a:extLst>
          </p:cNvPr>
          <p:cNvSpPr>
            <a:spLocks noGrp="1"/>
          </p:cNvSpPr>
          <p:nvPr>
            <p:ph type="ctrTitle"/>
          </p:nvPr>
        </p:nvSpPr>
        <p:spPr/>
        <p:txBody>
          <a:bodyPr/>
          <a:lstStyle/>
          <a:p>
            <a:endParaRPr lang="es-AR"/>
          </a:p>
        </p:txBody>
      </p:sp>
      <p:sp>
        <p:nvSpPr>
          <p:cNvPr id="3" name="Subtítulo 2">
            <a:extLst>
              <a:ext uri="{FF2B5EF4-FFF2-40B4-BE49-F238E27FC236}">
                <a16:creationId xmlns:a16="http://schemas.microsoft.com/office/drawing/2014/main" id="{D460A986-1596-4E5C-B20B-68C334A6C371}"/>
              </a:ext>
            </a:extLst>
          </p:cNvPr>
          <p:cNvSpPr>
            <a:spLocks noGrp="1"/>
          </p:cNvSpPr>
          <p:nvPr>
            <p:ph type="subTitle" idx="1"/>
          </p:nvPr>
        </p:nvSpPr>
        <p:spPr/>
        <p:txBody>
          <a:bodyPr/>
          <a:lstStyle/>
          <a:p>
            <a:endParaRPr lang="es-AR"/>
          </a:p>
        </p:txBody>
      </p:sp>
      <p:pic>
        <p:nvPicPr>
          <p:cNvPr id="5" name="Imagen 4">
            <a:extLst>
              <a:ext uri="{FF2B5EF4-FFF2-40B4-BE49-F238E27FC236}">
                <a16:creationId xmlns:a16="http://schemas.microsoft.com/office/drawing/2014/main" id="{FBCD657E-8A9F-4A8B-AC3E-4A584F01187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461288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7E7DF29-11DA-4CF6-BDE5-6B70AC301606}"/>
              </a:ext>
            </a:extLst>
          </p:cNvPr>
          <p:cNvSpPr>
            <a:spLocks noGrp="1"/>
          </p:cNvSpPr>
          <p:nvPr>
            <p:ph type="ctrTitle"/>
          </p:nvPr>
        </p:nvSpPr>
        <p:spPr/>
        <p:txBody>
          <a:bodyPr/>
          <a:lstStyle/>
          <a:p>
            <a:endParaRPr lang="es-AR"/>
          </a:p>
        </p:txBody>
      </p:sp>
      <p:sp>
        <p:nvSpPr>
          <p:cNvPr id="3" name="Subtítulo 2">
            <a:extLst>
              <a:ext uri="{FF2B5EF4-FFF2-40B4-BE49-F238E27FC236}">
                <a16:creationId xmlns:a16="http://schemas.microsoft.com/office/drawing/2014/main" id="{D460A986-1596-4E5C-B20B-68C334A6C371}"/>
              </a:ext>
            </a:extLst>
          </p:cNvPr>
          <p:cNvSpPr>
            <a:spLocks noGrp="1"/>
          </p:cNvSpPr>
          <p:nvPr>
            <p:ph type="subTitle" idx="1"/>
          </p:nvPr>
        </p:nvSpPr>
        <p:spPr/>
        <p:txBody>
          <a:bodyPr/>
          <a:lstStyle/>
          <a:p>
            <a:endParaRPr lang="es-AR"/>
          </a:p>
        </p:txBody>
      </p:sp>
      <p:pic>
        <p:nvPicPr>
          <p:cNvPr id="5" name="Imagen 4">
            <a:extLst>
              <a:ext uri="{FF2B5EF4-FFF2-40B4-BE49-F238E27FC236}">
                <a16:creationId xmlns:a16="http://schemas.microsoft.com/office/drawing/2014/main" id="{9AA590B4-26B1-4EAB-BC5A-A9117DE5B1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083172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7E7DF29-11DA-4CF6-BDE5-6B70AC301606}"/>
              </a:ext>
            </a:extLst>
          </p:cNvPr>
          <p:cNvSpPr>
            <a:spLocks noGrp="1"/>
          </p:cNvSpPr>
          <p:nvPr>
            <p:ph type="ctrTitle"/>
          </p:nvPr>
        </p:nvSpPr>
        <p:spPr/>
        <p:txBody>
          <a:bodyPr/>
          <a:lstStyle/>
          <a:p>
            <a:endParaRPr lang="es-AR"/>
          </a:p>
        </p:txBody>
      </p:sp>
      <p:sp>
        <p:nvSpPr>
          <p:cNvPr id="3" name="Subtítulo 2">
            <a:extLst>
              <a:ext uri="{FF2B5EF4-FFF2-40B4-BE49-F238E27FC236}">
                <a16:creationId xmlns:a16="http://schemas.microsoft.com/office/drawing/2014/main" id="{D460A986-1596-4E5C-B20B-68C334A6C371}"/>
              </a:ext>
            </a:extLst>
          </p:cNvPr>
          <p:cNvSpPr>
            <a:spLocks noGrp="1"/>
          </p:cNvSpPr>
          <p:nvPr>
            <p:ph type="subTitle" idx="1"/>
          </p:nvPr>
        </p:nvSpPr>
        <p:spPr/>
        <p:txBody>
          <a:bodyPr/>
          <a:lstStyle/>
          <a:p>
            <a:endParaRPr lang="es-AR"/>
          </a:p>
        </p:txBody>
      </p:sp>
      <p:pic>
        <p:nvPicPr>
          <p:cNvPr id="5" name="Imagen 4">
            <a:extLst>
              <a:ext uri="{FF2B5EF4-FFF2-40B4-BE49-F238E27FC236}">
                <a16:creationId xmlns:a16="http://schemas.microsoft.com/office/drawing/2014/main" id="{EDFE9111-205C-4572-8750-E4EB303023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751934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7E7DF29-11DA-4CF6-BDE5-6B70AC301606}"/>
              </a:ext>
            </a:extLst>
          </p:cNvPr>
          <p:cNvSpPr>
            <a:spLocks noGrp="1"/>
          </p:cNvSpPr>
          <p:nvPr>
            <p:ph type="ctrTitle"/>
          </p:nvPr>
        </p:nvSpPr>
        <p:spPr/>
        <p:txBody>
          <a:bodyPr/>
          <a:lstStyle/>
          <a:p>
            <a:endParaRPr lang="es-AR"/>
          </a:p>
        </p:txBody>
      </p:sp>
      <p:sp>
        <p:nvSpPr>
          <p:cNvPr id="3" name="Subtítulo 2">
            <a:extLst>
              <a:ext uri="{FF2B5EF4-FFF2-40B4-BE49-F238E27FC236}">
                <a16:creationId xmlns:a16="http://schemas.microsoft.com/office/drawing/2014/main" id="{D460A986-1596-4E5C-B20B-68C334A6C371}"/>
              </a:ext>
            </a:extLst>
          </p:cNvPr>
          <p:cNvSpPr>
            <a:spLocks noGrp="1"/>
          </p:cNvSpPr>
          <p:nvPr>
            <p:ph type="subTitle" idx="1"/>
          </p:nvPr>
        </p:nvSpPr>
        <p:spPr/>
        <p:txBody>
          <a:bodyPr/>
          <a:lstStyle/>
          <a:p>
            <a:endParaRPr lang="es-AR"/>
          </a:p>
        </p:txBody>
      </p:sp>
      <p:pic>
        <p:nvPicPr>
          <p:cNvPr id="5" name="Imagen 4">
            <a:extLst>
              <a:ext uri="{FF2B5EF4-FFF2-40B4-BE49-F238E27FC236}">
                <a16:creationId xmlns:a16="http://schemas.microsoft.com/office/drawing/2014/main" id="{9AA590B4-26B1-4EAB-BC5A-A9117DE5B1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Rectángulo: esquinas redondeadas 6">
            <a:extLst>
              <a:ext uri="{FF2B5EF4-FFF2-40B4-BE49-F238E27FC236}">
                <a16:creationId xmlns:a16="http://schemas.microsoft.com/office/drawing/2014/main" id="{EF4151FF-A427-A63A-E5BA-5070E7945A4F}"/>
              </a:ext>
            </a:extLst>
          </p:cNvPr>
          <p:cNvSpPr/>
          <p:nvPr/>
        </p:nvSpPr>
        <p:spPr>
          <a:xfrm>
            <a:off x="98474" y="3024553"/>
            <a:ext cx="11859064" cy="5582417"/>
          </a:xfrm>
          <a:prstGeom prst="roundRect">
            <a:avLst/>
          </a:prstGeom>
          <a:solidFill>
            <a:srgbClr val="FFFFFF">
              <a:alpha val="65098"/>
            </a:srgb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AR"/>
          </a:p>
        </p:txBody>
      </p:sp>
      <p:pic>
        <p:nvPicPr>
          <p:cNvPr id="1026" name="Picture 2" descr="Qué son las redes neuronales y sus aplicaciones | OpenWebinars">
            <a:extLst>
              <a:ext uri="{FF2B5EF4-FFF2-40B4-BE49-F238E27FC236}">
                <a16:creationId xmlns:a16="http://schemas.microsoft.com/office/drawing/2014/main" id="{770855CC-A4F1-6FAA-E2F9-45C86EEB9E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27824" y="3149804"/>
            <a:ext cx="5962650" cy="3486150"/>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n 5">
            <a:extLst>
              <a:ext uri="{FF2B5EF4-FFF2-40B4-BE49-F238E27FC236}">
                <a16:creationId xmlns:a16="http://schemas.microsoft.com/office/drawing/2014/main" id="{BC322D89-494C-1F8A-6AD9-F920CE97285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3846" y="3559792"/>
            <a:ext cx="6282301" cy="3298208"/>
          </a:xfrm>
          <a:prstGeom prst="rect">
            <a:avLst/>
          </a:prstGeom>
        </p:spPr>
      </p:pic>
    </p:spTree>
    <p:extLst>
      <p:ext uri="{BB962C8B-B14F-4D97-AF65-F5344CB8AC3E}">
        <p14:creationId xmlns:p14="http://schemas.microsoft.com/office/powerpoint/2010/main" val="2264507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7E7DF29-11DA-4CF6-BDE5-6B70AC301606}"/>
              </a:ext>
            </a:extLst>
          </p:cNvPr>
          <p:cNvSpPr>
            <a:spLocks noGrp="1"/>
          </p:cNvSpPr>
          <p:nvPr>
            <p:ph type="ctrTitle"/>
          </p:nvPr>
        </p:nvSpPr>
        <p:spPr/>
        <p:txBody>
          <a:bodyPr/>
          <a:lstStyle/>
          <a:p>
            <a:endParaRPr lang="es-AR"/>
          </a:p>
        </p:txBody>
      </p:sp>
      <p:sp>
        <p:nvSpPr>
          <p:cNvPr id="3" name="Subtítulo 2">
            <a:extLst>
              <a:ext uri="{FF2B5EF4-FFF2-40B4-BE49-F238E27FC236}">
                <a16:creationId xmlns:a16="http://schemas.microsoft.com/office/drawing/2014/main" id="{D460A986-1596-4E5C-B20B-68C334A6C371}"/>
              </a:ext>
            </a:extLst>
          </p:cNvPr>
          <p:cNvSpPr>
            <a:spLocks noGrp="1"/>
          </p:cNvSpPr>
          <p:nvPr>
            <p:ph type="subTitle" idx="1"/>
          </p:nvPr>
        </p:nvSpPr>
        <p:spPr/>
        <p:txBody>
          <a:bodyPr/>
          <a:lstStyle/>
          <a:p>
            <a:endParaRPr lang="es-AR"/>
          </a:p>
        </p:txBody>
      </p:sp>
      <p:pic>
        <p:nvPicPr>
          <p:cNvPr id="5" name="Imagen 4">
            <a:extLst>
              <a:ext uri="{FF2B5EF4-FFF2-40B4-BE49-F238E27FC236}">
                <a16:creationId xmlns:a16="http://schemas.microsoft.com/office/drawing/2014/main" id="{BA146315-1FFB-4D84-962A-279F6723B9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520066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7E7DF29-11DA-4CF6-BDE5-6B70AC301606}"/>
              </a:ext>
            </a:extLst>
          </p:cNvPr>
          <p:cNvSpPr>
            <a:spLocks noGrp="1"/>
          </p:cNvSpPr>
          <p:nvPr>
            <p:ph type="ctrTitle"/>
          </p:nvPr>
        </p:nvSpPr>
        <p:spPr/>
        <p:txBody>
          <a:bodyPr/>
          <a:lstStyle/>
          <a:p>
            <a:endParaRPr lang="es-AR"/>
          </a:p>
        </p:txBody>
      </p:sp>
      <p:sp>
        <p:nvSpPr>
          <p:cNvPr id="3" name="Subtítulo 2">
            <a:extLst>
              <a:ext uri="{FF2B5EF4-FFF2-40B4-BE49-F238E27FC236}">
                <a16:creationId xmlns:a16="http://schemas.microsoft.com/office/drawing/2014/main" id="{D460A986-1596-4E5C-B20B-68C334A6C371}"/>
              </a:ext>
            </a:extLst>
          </p:cNvPr>
          <p:cNvSpPr>
            <a:spLocks noGrp="1"/>
          </p:cNvSpPr>
          <p:nvPr>
            <p:ph type="subTitle" idx="1"/>
          </p:nvPr>
        </p:nvSpPr>
        <p:spPr/>
        <p:txBody>
          <a:bodyPr/>
          <a:lstStyle/>
          <a:p>
            <a:endParaRPr lang="es-AR"/>
          </a:p>
        </p:txBody>
      </p:sp>
      <p:pic>
        <p:nvPicPr>
          <p:cNvPr id="5" name="Imagen 4">
            <a:extLst>
              <a:ext uri="{FF2B5EF4-FFF2-40B4-BE49-F238E27FC236}">
                <a16:creationId xmlns:a16="http://schemas.microsoft.com/office/drawing/2014/main" id="{8B898D90-F615-4EE7-B3D5-5FF19832BA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6250767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7E7DF29-11DA-4CF6-BDE5-6B70AC301606}"/>
              </a:ext>
            </a:extLst>
          </p:cNvPr>
          <p:cNvSpPr>
            <a:spLocks noGrp="1"/>
          </p:cNvSpPr>
          <p:nvPr>
            <p:ph type="ctrTitle"/>
          </p:nvPr>
        </p:nvSpPr>
        <p:spPr/>
        <p:txBody>
          <a:bodyPr/>
          <a:lstStyle/>
          <a:p>
            <a:endParaRPr lang="es-AR"/>
          </a:p>
        </p:txBody>
      </p:sp>
      <p:sp>
        <p:nvSpPr>
          <p:cNvPr id="3" name="Subtítulo 2">
            <a:extLst>
              <a:ext uri="{FF2B5EF4-FFF2-40B4-BE49-F238E27FC236}">
                <a16:creationId xmlns:a16="http://schemas.microsoft.com/office/drawing/2014/main" id="{D460A986-1596-4E5C-B20B-68C334A6C371}"/>
              </a:ext>
            </a:extLst>
          </p:cNvPr>
          <p:cNvSpPr>
            <a:spLocks noGrp="1"/>
          </p:cNvSpPr>
          <p:nvPr>
            <p:ph type="subTitle" idx="1"/>
          </p:nvPr>
        </p:nvSpPr>
        <p:spPr/>
        <p:txBody>
          <a:bodyPr/>
          <a:lstStyle/>
          <a:p>
            <a:endParaRPr lang="es-AR"/>
          </a:p>
        </p:txBody>
      </p:sp>
      <p:pic>
        <p:nvPicPr>
          <p:cNvPr id="5" name="Imagen 4">
            <a:extLst>
              <a:ext uri="{FF2B5EF4-FFF2-40B4-BE49-F238E27FC236}">
                <a16:creationId xmlns:a16="http://schemas.microsoft.com/office/drawing/2014/main" id="{1A69EC73-22EF-4492-8DE4-A23BEB8557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4866727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7E7DF29-11DA-4CF6-BDE5-6B70AC301606}"/>
              </a:ext>
            </a:extLst>
          </p:cNvPr>
          <p:cNvSpPr>
            <a:spLocks noGrp="1"/>
          </p:cNvSpPr>
          <p:nvPr>
            <p:ph type="ctrTitle"/>
          </p:nvPr>
        </p:nvSpPr>
        <p:spPr/>
        <p:txBody>
          <a:bodyPr/>
          <a:lstStyle/>
          <a:p>
            <a:endParaRPr lang="es-AR"/>
          </a:p>
        </p:txBody>
      </p:sp>
      <p:sp>
        <p:nvSpPr>
          <p:cNvPr id="3" name="Subtítulo 2">
            <a:extLst>
              <a:ext uri="{FF2B5EF4-FFF2-40B4-BE49-F238E27FC236}">
                <a16:creationId xmlns:a16="http://schemas.microsoft.com/office/drawing/2014/main" id="{D460A986-1596-4E5C-B20B-68C334A6C371}"/>
              </a:ext>
            </a:extLst>
          </p:cNvPr>
          <p:cNvSpPr>
            <a:spLocks noGrp="1"/>
          </p:cNvSpPr>
          <p:nvPr>
            <p:ph type="subTitle" idx="1"/>
          </p:nvPr>
        </p:nvSpPr>
        <p:spPr/>
        <p:txBody>
          <a:bodyPr/>
          <a:lstStyle/>
          <a:p>
            <a:endParaRPr lang="es-AR"/>
          </a:p>
        </p:txBody>
      </p:sp>
      <p:pic>
        <p:nvPicPr>
          <p:cNvPr id="5" name="Imagen 4">
            <a:extLst>
              <a:ext uri="{FF2B5EF4-FFF2-40B4-BE49-F238E27FC236}">
                <a16:creationId xmlns:a16="http://schemas.microsoft.com/office/drawing/2014/main" id="{5D6659A6-69F9-4A72-95F5-37D68DDD06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589696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7E7DF29-11DA-4CF6-BDE5-6B70AC301606}"/>
              </a:ext>
            </a:extLst>
          </p:cNvPr>
          <p:cNvSpPr>
            <a:spLocks noGrp="1"/>
          </p:cNvSpPr>
          <p:nvPr>
            <p:ph type="ctrTitle"/>
          </p:nvPr>
        </p:nvSpPr>
        <p:spPr/>
        <p:txBody>
          <a:bodyPr/>
          <a:lstStyle/>
          <a:p>
            <a:endParaRPr lang="es-AR"/>
          </a:p>
        </p:txBody>
      </p:sp>
      <p:sp>
        <p:nvSpPr>
          <p:cNvPr id="3" name="Subtítulo 2">
            <a:extLst>
              <a:ext uri="{FF2B5EF4-FFF2-40B4-BE49-F238E27FC236}">
                <a16:creationId xmlns:a16="http://schemas.microsoft.com/office/drawing/2014/main" id="{D460A986-1596-4E5C-B20B-68C334A6C371}"/>
              </a:ext>
            </a:extLst>
          </p:cNvPr>
          <p:cNvSpPr>
            <a:spLocks noGrp="1"/>
          </p:cNvSpPr>
          <p:nvPr>
            <p:ph type="subTitle" idx="1"/>
          </p:nvPr>
        </p:nvSpPr>
        <p:spPr/>
        <p:txBody>
          <a:bodyPr/>
          <a:lstStyle/>
          <a:p>
            <a:endParaRPr lang="es-AR"/>
          </a:p>
        </p:txBody>
      </p:sp>
      <p:pic>
        <p:nvPicPr>
          <p:cNvPr id="5" name="Imagen 4">
            <a:extLst>
              <a:ext uri="{FF2B5EF4-FFF2-40B4-BE49-F238E27FC236}">
                <a16:creationId xmlns:a16="http://schemas.microsoft.com/office/drawing/2014/main" id="{4348AA35-F0F1-4705-A8A7-0711B28236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8425072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7E7DF29-11DA-4CF6-BDE5-6B70AC301606}"/>
              </a:ext>
            </a:extLst>
          </p:cNvPr>
          <p:cNvSpPr>
            <a:spLocks noGrp="1"/>
          </p:cNvSpPr>
          <p:nvPr>
            <p:ph type="ctrTitle"/>
          </p:nvPr>
        </p:nvSpPr>
        <p:spPr/>
        <p:txBody>
          <a:bodyPr/>
          <a:lstStyle/>
          <a:p>
            <a:endParaRPr lang="es-AR"/>
          </a:p>
        </p:txBody>
      </p:sp>
      <p:sp>
        <p:nvSpPr>
          <p:cNvPr id="3" name="Subtítulo 2">
            <a:extLst>
              <a:ext uri="{FF2B5EF4-FFF2-40B4-BE49-F238E27FC236}">
                <a16:creationId xmlns:a16="http://schemas.microsoft.com/office/drawing/2014/main" id="{D460A986-1596-4E5C-B20B-68C334A6C371}"/>
              </a:ext>
            </a:extLst>
          </p:cNvPr>
          <p:cNvSpPr>
            <a:spLocks noGrp="1"/>
          </p:cNvSpPr>
          <p:nvPr>
            <p:ph type="subTitle" idx="1"/>
          </p:nvPr>
        </p:nvSpPr>
        <p:spPr/>
        <p:txBody>
          <a:bodyPr/>
          <a:lstStyle/>
          <a:p>
            <a:endParaRPr lang="es-AR"/>
          </a:p>
        </p:txBody>
      </p:sp>
      <p:pic>
        <p:nvPicPr>
          <p:cNvPr id="6" name="Imagen 5">
            <a:extLst>
              <a:ext uri="{FF2B5EF4-FFF2-40B4-BE49-F238E27FC236}">
                <a16:creationId xmlns:a16="http://schemas.microsoft.com/office/drawing/2014/main" id="{C28CAFF5-1A20-470D-9CC4-E04EF43FC8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656374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7E7DF29-11DA-4CF6-BDE5-6B70AC301606}"/>
              </a:ext>
            </a:extLst>
          </p:cNvPr>
          <p:cNvSpPr>
            <a:spLocks noGrp="1"/>
          </p:cNvSpPr>
          <p:nvPr>
            <p:ph type="ctrTitle"/>
          </p:nvPr>
        </p:nvSpPr>
        <p:spPr/>
        <p:txBody>
          <a:bodyPr/>
          <a:lstStyle/>
          <a:p>
            <a:endParaRPr lang="es-AR"/>
          </a:p>
        </p:txBody>
      </p:sp>
      <p:sp>
        <p:nvSpPr>
          <p:cNvPr id="3" name="Subtítulo 2">
            <a:extLst>
              <a:ext uri="{FF2B5EF4-FFF2-40B4-BE49-F238E27FC236}">
                <a16:creationId xmlns:a16="http://schemas.microsoft.com/office/drawing/2014/main" id="{D460A986-1596-4E5C-B20B-68C334A6C371}"/>
              </a:ext>
            </a:extLst>
          </p:cNvPr>
          <p:cNvSpPr>
            <a:spLocks noGrp="1"/>
          </p:cNvSpPr>
          <p:nvPr>
            <p:ph type="subTitle" idx="1"/>
          </p:nvPr>
        </p:nvSpPr>
        <p:spPr/>
        <p:txBody>
          <a:bodyPr/>
          <a:lstStyle/>
          <a:p>
            <a:endParaRPr lang="es-AR"/>
          </a:p>
        </p:txBody>
      </p:sp>
      <p:pic>
        <p:nvPicPr>
          <p:cNvPr id="5" name="Imagen 4">
            <a:extLst>
              <a:ext uri="{FF2B5EF4-FFF2-40B4-BE49-F238E27FC236}">
                <a16:creationId xmlns:a16="http://schemas.microsoft.com/office/drawing/2014/main" id="{2C22111D-0185-481F-80CE-41D6C42209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0881876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4F39311-6157-46FB-A3A0-5BF8E295AECA}"/>
              </a:ext>
            </a:extLst>
          </p:cNvPr>
          <p:cNvSpPr>
            <a:spLocks noGrp="1"/>
          </p:cNvSpPr>
          <p:nvPr>
            <p:ph type="title"/>
          </p:nvPr>
        </p:nvSpPr>
        <p:spPr/>
        <p:txBody>
          <a:bodyPr/>
          <a:lstStyle/>
          <a:p>
            <a:endParaRPr lang="es-AR"/>
          </a:p>
        </p:txBody>
      </p:sp>
      <p:pic>
        <p:nvPicPr>
          <p:cNvPr id="5" name="Marcador de contenido 4">
            <a:extLst>
              <a:ext uri="{FF2B5EF4-FFF2-40B4-BE49-F238E27FC236}">
                <a16:creationId xmlns:a16="http://schemas.microsoft.com/office/drawing/2014/main" id="{91BFEAF3-A0D2-44E7-A227-D186E98AA65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58000"/>
          </a:xfrm>
        </p:spPr>
      </p:pic>
    </p:spTree>
    <p:extLst>
      <p:ext uri="{BB962C8B-B14F-4D97-AF65-F5344CB8AC3E}">
        <p14:creationId xmlns:p14="http://schemas.microsoft.com/office/powerpoint/2010/main" val="9681066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7E7DF29-11DA-4CF6-BDE5-6B70AC301606}"/>
              </a:ext>
            </a:extLst>
          </p:cNvPr>
          <p:cNvSpPr>
            <a:spLocks noGrp="1"/>
          </p:cNvSpPr>
          <p:nvPr>
            <p:ph type="ctrTitle"/>
          </p:nvPr>
        </p:nvSpPr>
        <p:spPr/>
        <p:txBody>
          <a:bodyPr/>
          <a:lstStyle/>
          <a:p>
            <a:endParaRPr lang="es-AR"/>
          </a:p>
        </p:txBody>
      </p:sp>
      <p:sp>
        <p:nvSpPr>
          <p:cNvPr id="3" name="Subtítulo 2">
            <a:extLst>
              <a:ext uri="{FF2B5EF4-FFF2-40B4-BE49-F238E27FC236}">
                <a16:creationId xmlns:a16="http://schemas.microsoft.com/office/drawing/2014/main" id="{D460A986-1596-4E5C-B20B-68C334A6C371}"/>
              </a:ext>
            </a:extLst>
          </p:cNvPr>
          <p:cNvSpPr>
            <a:spLocks noGrp="1"/>
          </p:cNvSpPr>
          <p:nvPr>
            <p:ph type="subTitle" idx="1"/>
          </p:nvPr>
        </p:nvSpPr>
        <p:spPr/>
        <p:txBody>
          <a:bodyPr/>
          <a:lstStyle/>
          <a:p>
            <a:endParaRPr lang="es-AR"/>
          </a:p>
        </p:txBody>
      </p:sp>
      <p:pic>
        <p:nvPicPr>
          <p:cNvPr id="6" name="Imagen 5">
            <a:extLst>
              <a:ext uri="{FF2B5EF4-FFF2-40B4-BE49-F238E27FC236}">
                <a16:creationId xmlns:a16="http://schemas.microsoft.com/office/drawing/2014/main" id="{A7ED5BB0-CD1C-40D5-AF4E-FC1C39C003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963431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7E7DF29-11DA-4CF6-BDE5-6B70AC301606}"/>
              </a:ext>
            </a:extLst>
          </p:cNvPr>
          <p:cNvSpPr>
            <a:spLocks noGrp="1"/>
          </p:cNvSpPr>
          <p:nvPr>
            <p:ph type="ctrTitle"/>
          </p:nvPr>
        </p:nvSpPr>
        <p:spPr/>
        <p:txBody>
          <a:bodyPr/>
          <a:lstStyle/>
          <a:p>
            <a:endParaRPr lang="es-AR"/>
          </a:p>
        </p:txBody>
      </p:sp>
      <p:sp>
        <p:nvSpPr>
          <p:cNvPr id="3" name="Subtítulo 2">
            <a:extLst>
              <a:ext uri="{FF2B5EF4-FFF2-40B4-BE49-F238E27FC236}">
                <a16:creationId xmlns:a16="http://schemas.microsoft.com/office/drawing/2014/main" id="{D460A986-1596-4E5C-B20B-68C334A6C371}"/>
              </a:ext>
            </a:extLst>
          </p:cNvPr>
          <p:cNvSpPr>
            <a:spLocks noGrp="1"/>
          </p:cNvSpPr>
          <p:nvPr>
            <p:ph type="subTitle" idx="1"/>
          </p:nvPr>
        </p:nvSpPr>
        <p:spPr/>
        <p:txBody>
          <a:bodyPr/>
          <a:lstStyle/>
          <a:p>
            <a:endParaRPr lang="es-AR"/>
          </a:p>
        </p:txBody>
      </p:sp>
      <p:pic>
        <p:nvPicPr>
          <p:cNvPr id="5" name="Imagen 4">
            <a:extLst>
              <a:ext uri="{FF2B5EF4-FFF2-40B4-BE49-F238E27FC236}">
                <a16:creationId xmlns:a16="http://schemas.microsoft.com/office/drawing/2014/main" id="{59AE8795-0B62-487A-B043-D4879D8496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320177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7E7DF29-11DA-4CF6-BDE5-6B70AC301606}"/>
              </a:ext>
            </a:extLst>
          </p:cNvPr>
          <p:cNvSpPr>
            <a:spLocks noGrp="1"/>
          </p:cNvSpPr>
          <p:nvPr>
            <p:ph type="ctrTitle"/>
          </p:nvPr>
        </p:nvSpPr>
        <p:spPr/>
        <p:txBody>
          <a:bodyPr/>
          <a:lstStyle/>
          <a:p>
            <a:endParaRPr lang="es-AR"/>
          </a:p>
        </p:txBody>
      </p:sp>
      <p:sp>
        <p:nvSpPr>
          <p:cNvPr id="3" name="Subtítulo 2">
            <a:extLst>
              <a:ext uri="{FF2B5EF4-FFF2-40B4-BE49-F238E27FC236}">
                <a16:creationId xmlns:a16="http://schemas.microsoft.com/office/drawing/2014/main" id="{D460A986-1596-4E5C-B20B-68C334A6C371}"/>
              </a:ext>
            </a:extLst>
          </p:cNvPr>
          <p:cNvSpPr>
            <a:spLocks noGrp="1"/>
          </p:cNvSpPr>
          <p:nvPr>
            <p:ph type="subTitle" idx="1"/>
          </p:nvPr>
        </p:nvSpPr>
        <p:spPr/>
        <p:txBody>
          <a:bodyPr/>
          <a:lstStyle/>
          <a:p>
            <a:endParaRPr lang="es-AR"/>
          </a:p>
        </p:txBody>
      </p:sp>
      <p:pic>
        <p:nvPicPr>
          <p:cNvPr id="5" name="Imagen 4">
            <a:extLst>
              <a:ext uri="{FF2B5EF4-FFF2-40B4-BE49-F238E27FC236}">
                <a16:creationId xmlns:a16="http://schemas.microsoft.com/office/drawing/2014/main" id="{49354A67-D1CC-4A3E-9CEA-FE6DBB9ECC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4675954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7E7DF29-11DA-4CF6-BDE5-6B70AC301606}"/>
              </a:ext>
            </a:extLst>
          </p:cNvPr>
          <p:cNvSpPr>
            <a:spLocks noGrp="1"/>
          </p:cNvSpPr>
          <p:nvPr>
            <p:ph type="ctrTitle"/>
          </p:nvPr>
        </p:nvSpPr>
        <p:spPr/>
        <p:txBody>
          <a:bodyPr/>
          <a:lstStyle/>
          <a:p>
            <a:endParaRPr lang="es-AR"/>
          </a:p>
        </p:txBody>
      </p:sp>
      <p:sp>
        <p:nvSpPr>
          <p:cNvPr id="3" name="Subtítulo 2">
            <a:extLst>
              <a:ext uri="{FF2B5EF4-FFF2-40B4-BE49-F238E27FC236}">
                <a16:creationId xmlns:a16="http://schemas.microsoft.com/office/drawing/2014/main" id="{D460A986-1596-4E5C-B20B-68C334A6C371}"/>
              </a:ext>
            </a:extLst>
          </p:cNvPr>
          <p:cNvSpPr>
            <a:spLocks noGrp="1"/>
          </p:cNvSpPr>
          <p:nvPr>
            <p:ph type="subTitle" idx="1"/>
          </p:nvPr>
        </p:nvSpPr>
        <p:spPr/>
        <p:txBody>
          <a:bodyPr/>
          <a:lstStyle/>
          <a:p>
            <a:endParaRPr lang="es-AR"/>
          </a:p>
        </p:txBody>
      </p:sp>
      <p:pic>
        <p:nvPicPr>
          <p:cNvPr id="6" name="Imagen 5">
            <a:extLst>
              <a:ext uri="{FF2B5EF4-FFF2-40B4-BE49-F238E27FC236}">
                <a16:creationId xmlns:a16="http://schemas.microsoft.com/office/drawing/2014/main" id="{336791E8-FB54-4DD2-B8B5-33B309FB8C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755658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7E7DF29-11DA-4CF6-BDE5-6B70AC301606}"/>
              </a:ext>
            </a:extLst>
          </p:cNvPr>
          <p:cNvSpPr>
            <a:spLocks noGrp="1"/>
          </p:cNvSpPr>
          <p:nvPr>
            <p:ph type="ctrTitle"/>
          </p:nvPr>
        </p:nvSpPr>
        <p:spPr/>
        <p:txBody>
          <a:bodyPr/>
          <a:lstStyle/>
          <a:p>
            <a:endParaRPr lang="es-AR"/>
          </a:p>
        </p:txBody>
      </p:sp>
      <p:sp>
        <p:nvSpPr>
          <p:cNvPr id="3" name="Subtítulo 2">
            <a:extLst>
              <a:ext uri="{FF2B5EF4-FFF2-40B4-BE49-F238E27FC236}">
                <a16:creationId xmlns:a16="http://schemas.microsoft.com/office/drawing/2014/main" id="{D460A986-1596-4E5C-B20B-68C334A6C371}"/>
              </a:ext>
            </a:extLst>
          </p:cNvPr>
          <p:cNvSpPr>
            <a:spLocks noGrp="1"/>
          </p:cNvSpPr>
          <p:nvPr>
            <p:ph type="subTitle" idx="1"/>
          </p:nvPr>
        </p:nvSpPr>
        <p:spPr/>
        <p:txBody>
          <a:bodyPr/>
          <a:lstStyle/>
          <a:p>
            <a:endParaRPr lang="es-AR"/>
          </a:p>
        </p:txBody>
      </p:sp>
      <p:pic>
        <p:nvPicPr>
          <p:cNvPr id="5" name="Imagen 4">
            <a:extLst>
              <a:ext uri="{FF2B5EF4-FFF2-40B4-BE49-F238E27FC236}">
                <a16:creationId xmlns:a16="http://schemas.microsoft.com/office/drawing/2014/main" id="{3C77D58B-8900-4FB5-A57D-057AFB48A9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8084037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7E7DF29-11DA-4CF6-BDE5-6B70AC301606}"/>
              </a:ext>
            </a:extLst>
          </p:cNvPr>
          <p:cNvSpPr>
            <a:spLocks noGrp="1"/>
          </p:cNvSpPr>
          <p:nvPr>
            <p:ph type="ctrTitle"/>
          </p:nvPr>
        </p:nvSpPr>
        <p:spPr/>
        <p:txBody>
          <a:bodyPr/>
          <a:lstStyle/>
          <a:p>
            <a:endParaRPr lang="es-AR"/>
          </a:p>
        </p:txBody>
      </p:sp>
      <p:sp>
        <p:nvSpPr>
          <p:cNvPr id="3" name="Subtítulo 2">
            <a:extLst>
              <a:ext uri="{FF2B5EF4-FFF2-40B4-BE49-F238E27FC236}">
                <a16:creationId xmlns:a16="http://schemas.microsoft.com/office/drawing/2014/main" id="{D460A986-1596-4E5C-B20B-68C334A6C371}"/>
              </a:ext>
            </a:extLst>
          </p:cNvPr>
          <p:cNvSpPr>
            <a:spLocks noGrp="1"/>
          </p:cNvSpPr>
          <p:nvPr>
            <p:ph type="subTitle" idx="1"/>
          </p:nvPr>
        </p:nvSpPr>
        <p:spPr/>
        <p:txBody>
          <a:bodyPr/>
          <a:lstStyle/>
          <a:p>
            <a:endParaRPr lang="es-AR"/>
          </a:p>
        </p:txBody>
      </p:sp>
      <p:pic>
        <p:nvPicPr>
          <p:cNvPr id="5" name="Imagen 4">
            <a:extLst>
              <a:ext uri="{FF2B5EF4-FFF2-40B4-BE49-F238E27FC236}">
                <a16:creationId xmlns:a16="http://schemas.microsoft.com/office/drawing/2014/main" id="{33346A97-82E5-4545-BFC0-3A9802937E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9890068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7E7DF29-11DA-4CF6-BDE5-6B70AC301606}"/>
              </a:ext>
            </a:extLst>
          </p:cNvPr>
          <p:cNvSpPr>
            <a:spLocks noGrp="1"/>
          </p:cNvSpPr>
          <p:nvPr>
            <p:ph type="ctrTitle"/>
          </p:nvPr>
        </p:nvSpPr>
        <p:spPr/>
        <p:txBody>
          <a:bodyPr/>
          <a:lstStyle/>
          <a:p>
            <a:endParaRPr lang="es-AR"/>
          </a:p>
        </p:txBody>
      </p:sp>
      <p:sp>
        <p:nvSpPr>
          <p:cNvPr id="3" name="Subtítulo 2">
            <a:extLst>
              <a:ext uri="{FF2B5EF4-FFF2-40B4-BE49-F238E27FC236}">
                <a16:creationId xmlns:a16="http://schemas.microsoft.com/office/drawing/2014/main" id="{D460A986-1596-4E5C-B20B-68C334A6C371}"/>
              </a:ext>
            </a:extLst>
          </p:cNvPr>
          <p:cNvSpPr>
            <a:spLocks noGrp="1"/>
          </p:cNvSpPr>
          <p:nvPr>
            <p:ph type="subTitle" idx="1"/>
          </p:nvPr>
        </p:nvSpPr>
        <p:spPr/>
        <p:txBody>
          <a:bodyPr/>
          <a:lstStyle/>
          <a:p>
            <a:endParaRPr lang="es-AR"/>
          </a:p>
        </p:txBody>
      </p:sp>
      <p:pic>
        <p:nvPicPr>
          <p:cNvPr id="5" name="Imagen 4">
            <a:extLst>
              <a:ext uri="{FF2B5EF4-FFF2-40B4-BE49-F238E27FC236}">
                <a16:creationId xmlns:a16="http://schemas.microsoft.com/office/drawing/2014/main" id="{6A5C1DC3-F649-4607-8BE2-11E510D448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65632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7E7DF29-11DA-4CF6-BDE5-6B70AC301606}"/>
              </a:ext>
            </a:extLst>
          </p:cNvPr>
          <p:cNvSpPr>
            <a:spLocks noGrp="1"/>
          </p:cNvSpPr>
          <p:nvPr>
            <p:ph type="ctrTitle"/>
          </p:nvPr>
        </p:nvSpPr>
        <p:spPr/>
        <p:txBody>
          <a:bodyPr/>
          <a:lstStyle/>
          <a:p>
            <a:endParaRPr lang="es-AR"/>
          </a:p>
        </p:txBody>
      </p:sp>
      <p:sp>
        <p:nvSpPr>
          <p:cNvPr id="3" name="Subtítulo 2">
            <a:extLst>
              <a:ext uri="{FF2B5EF4-FFF2-40B4-BE49-F238E27FC236}">
                <a16:creationId xmlns:a16="http://schemas.microsoft.com/office/drawing/2014/main" id="{D460A986-1596-4E5C-B20B-68C334A6C371}"/>
              </a:ext>
            </a:extLst>
          </p:cNvPr>
          <p:cNvSpPr>
            <a:spLocks noGrp="1"/>
          </p:cNvSpPr>
          <p:nvPr>
            <p:ph type="subTitle" idx="1"/>
          </p:nvPr>
        </p:nvSpPr>
        <p:spPr/>
        <p:txBody>
          <a:bodyPr/>
          <a:lstStyle/>
          <a:p>
            <a:endParaRPr lang="es-AR"/>
          </a:p>
        </p:txBody>
      </p:sp>
      <p:pic>
        <p:nvPicPr>
          <p:cNvPr id="5" name="Imagen 4">
            <a:extLst>
              <a:ext uri="{FF2B5EF4-FFF2-40B4-BE49-F238E27FC236}">
                <a16:creationId xmlns:a16="http://schemas.microsoft.com/office/drawing/2014/main" id="{EC518EB3-3AC4-4EE3-A710-6E0FF38A7D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501615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7E7DF29-11DA-4CF6-BDE5-6B70AC301606}"/>
              </a:ext>
            </a:extLst>
          </p:cNvPr>
          <p:cNvSpPr>
            <a:spLocks noGrp="1"/>
          </p:cNvSpPr>
          <p:nvPr>
            <p:ph type="ctrTitle"/>
          </p:nvPr>
        </p:nvSpPr>
        <p:spPr/>
        <p:txBody>
          <a:bodyPr/>
          <a:lstStyle/>
          <a:p>
            <a:endParaRPr lang="es-AR"/>
          </a:p>
        </p:txBody>
      </p:sp>
      <p:sp>
        <p:nvSpPr>
          <p:cNvPr id="3" name="Subtítulo 2">
            <a:extLst>
              <a:ext uri="{FF2B5EF4-FFF2-40B4-BE49-F238E27FC236}">
                <a16:creationId xmlns:a16="http://schemas.microsoft.com/office/drawing/2014/main" id="{D460A986-1596-4E5C-B20B-68C334A6C371}"/>
              </a:ext>
            </a:extLst>
          </p:cNvPr>
          <p:cNvSpPr>
            <a:spLocks noGrp="1"/>
          </p:cNvSpPr>
          <p:nvPr>
            <p:ph type="subTitle" idx="1"/>
          </p:nvPr>
        </p:nvSpPr>
        <p:spPr/>
        <p:txBody>
          <a:bodyPr/>
          <a:lstStyle/>
          <a:p>
            <a:endParaRPr lang="es-AR"/>
          </a:p>
        </p:txBody>
      </p:sp>
      <p:pic>
        <p:nvPicPr>
          <p:cNvPr id="5" name="Imagen 4">
            <a:extLst>
              <a:ext uri="{FF2B5EF4-FFF2-40B4-BE49-F238E27FC236}">
                <a16:creationId xmlns:a16="http://schemas.microsoft.com/office/drawing/2014/main" id="{4D9FC411-85F6-479D-93FC-AF3F31ECB2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74463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7E7DF29-11DA-4CF6-BDE5-6B70AC301606}"/>
              </a:ext>
            </a:extLst>
          </p:cNvPr>
          <p:cNvSpPr>
            <a:spLocks noGrp="1"/>
          </p:cNvSpPr>
          <p:nvPr>
            <p:ph type="ctrTitle"/>
          </p:nvPr>
        </p:nvSpPr>
        <p:spPr/>
        <p:txBody>
          <a:bodyPr/>
          <a:lstStyle/>
          <a:p>
            <a:endParaRPr lang="es-AR"/>
          </a:p>
        </p:txBody>
      </p:sp>
      <p:sp>
        <p:nvSpPr>
          <p:cNvPr id="3" name="Subtítulo 2">
            <a:extLst>
              <a:ext uri="{FF2B5EF4-FFF2-40B4-BE49-F238E27FC236}">
                <a16:creationId xmlns:a16="http://schemas.microsoft.com/office/drawing/2014/main" id="{D460A986-1596-4E5C-B20B-68C334A6C371}"/>
              </a:ext>
            </a:extLst>
          </p:cNvPr>
          <p:cNvSpPr>
            <a:spLocks noGrp="1"/>
          </p:cNvSpPr>
          <p:nvPr>
            <p:ph type="subTitle" idx="1"/>
          </p:nvPr>
        </p:nvSpPr>
        <p:spPr/>
        <p:txBody>
          <a:bodyPr/>
          <a:lstStyle/>
          <a:p>
            <a:endParaRPr lang="es-AR"/>
          </a:p>
        </p:txBody>
      </p:sp>
      <p:pic>
        <p:nvPicPr>
          <p:cNvPr id="5" name="Imagen 4">
            <a:extLst>
              <a:ext uri="{FF2B5EF4-FFF2-40B4-BE49-F238E27FC236}">
                <a16:creationId xmlns:a16="http://schemas.microsoft.com/office/drawing/2014/main" id="{74A47B22-8CA2-4098-968D-60C22702FB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946362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7E7DF29-11DA-4CF6-BDE5-6B70AC301606}"/>
              </a:ext>
            </a:extLst>
          </p:cNvPr>
          <p:cNvSpPr>
            <a:spLocks noGrp="1"/>
          </p:cNvSpPr>
          <p:nvPr>
            <p:ph type="ctrTitle"/>
          </p:nvPr>
        </p:nvSpPr>
        <p:spPr/>
        <p:txBody>
          <a:bodyPr/>
          <a:lstStyle/>
          <a:p>
            <a:endParaRPr lang="es-AR"/>
          </a:p>
        </p:txBody>
      </p:sp>
      <p:sp>
        <p:nvSpPr>
          <p:cNvPr id="3" name="Subtítulo 2">
            <a:extLst>
              <a:ext uri="{FF2B5EF4-FFF2-40B4-BE49-F238E27FC236}">
                <a16:creationId xmlns:a16="http://schemas.microsoft.com/office/drawing/2014/main" id="{D460A986-1596-4E5C-B20B-68C334A6C371}"/>
              </a:ext>
            </a:extLst>
          </p:cNvPr>
          <p:cNvSpPr>
            <a:spLocks noGrp="1"/>
          </p:cNvSpPr>
          <p:nvPr>
            <p:ph type="subTitle" idx="1"/>
          </p:nvPr>
        </p:nvSpPr>
        <p:spPr/>
        <p:txBody>
          <a:bodyPr/>
          <a:lstStyle/>
          <a:p>
            <a:endParaRPr lang="es-AR"/>
          </a:p>
        </p:txBody>
      </p:sp>
      <p:pic>
        <p:nvPicPr>
          <p:cNvPr id="5" name="Imagen 4">
            <a:extLst>
              <a:ext uri="{FF2B5EF4-FFF2-40B4-BE49-F238E27FC236}">
                <a16:creationId xmlns:a16="http://schemas.microsoft.com/office/drawing/2014/main" id="{48AC969A-5B7E-4D12-BC0B-381D3A65A6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533626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169</TotalTime>
  <Words>582</Words>
  <Application>Microsoft Office PowerPoint</Application>
  <PresentationFormat>Panorámica</PresentationFormat>
  <Paragraphs>23</Paragraphs>
  <Slides>25</Slides>
  <Notes>7</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25</vt:i4>
      </vt:variant>
    </vt:vector>
  </HeadingPairs>
  <TitlesOfParts>
    <vt:vector size="29" baseType="lpstr">
      <vt:lpstr>Arial</vt:lpstr>
      <vt:lpstr>Calibri</vt:lpstr>
      <vt:lpstr>Calibri Light</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Gaspy oddovero herrera</dc:creator>
  <cp:lastModifiedBy>Gaspy oddovero herrera</cp:lastModifiedBy>
  <cp:revision>7</cp:revision>
  <dcterms:created xsi:type="dcterms:W3CDTF">2024-03-10T14:30:30Z</dcterms:created>
  <dcterms:modified xsi:type="dcterms:W3CDTF">2024-04-04T12:05:19Z</dcterms:modified>
</cp:coreProperties>
</file>